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Default Extension="ppt" ContentType="application/vnd.ms-powerpoin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384" r:id="rId2"/>
    <p:sldId id="363" r:id="rId3"/>
    <p:sldId id="382" r:id="rId4"/>
    <p:sldId id="383" r:id="rId5"/>
    <p:sldId id="388" r:id="rId6"/>
    <p:sldId id="429" r:id="rId7"/>
    <p:sldId id="437" r:id="rId8"/>
    <p:sldId id="432" r:id="rId9"/>
    <p:sldId id="430" r:id="rId10"/>
    <p:sldId id="442" r:id="rId11"/>
    <p:sldId id="456" r:id="rId12"/>
    <p:sldId id="443" r:id="rId13"/>
    <p:sldId id="455" r:id="rId14"/>
    <p:sldId id="448" r:id="rId15"/>
    <p:sldId id="444" r:id="rId16"/>
    <p:sldId id="449" r:id="rId17"/>
    <p:sldId id="453" r:id="rId18"/>
    <p:sldId id="450" r:id="rId19"/>
    <p:sldId id="454" r:id="rId20"/>
    <p:sldId id="451" r:id="rId21"/>
    <p:sldId id="457" r:id="rId22"/>
    <p:sldId id="458" r:id="rId23"/>
    <p:sldId id="460" r:id="rId24"/>
    <p:sldId id="461" r:id="rId25"/>
    <p:sldId id="462" r:id="rId26"/>
    <p:sldId id="463" r:id="rId27"/>
    <p:sldId id="459" r:id="rId28"/>
    <p:sldId id="465" r:id="rId29"/>
    <p:sldId id="434" r:id="rId30"/>
    <p:sldId id="424" r:id="rId31"/>
    <p:sldId id="467" r:id="rId32"/>
    <p:sldId id="468" r:id="rId33"/>
    <p:sldId id="472" r:id="rId34"/>
    <p:sldId id="469" r:id="rId35"/>
    <p:sldId id="470" r:id="rId36"/>
    <p:sldId id="473" r:id="rId37"/>
    <p:sldId id="325" r:id="rId38"/>
    <p:sldId id="329" r:id="rId39"/>
    <p:sldId id="330" r:id="rId40"/>
    <p:sldId id="486" r:id="rId41"/>
    <p:sldId id="331" r:id="rId42"/>
    <p:sldId id="332" r:id="rId43"/>
    <p:sldId id="335" r:id="rId44"/>
    <p:sldId id="333" r:id="rId45"/>
    <p:sldId id="334" r:id="rId46"/>
    <p:sldId id="354" r:id="rId47"/>
    <p:sldId id="336" r:id="rId48"/>
    <p:sldId id="488" r:id="rId49"/>
    <p:sldId id="342" r:id="rId50"/>
    <p:sldId id="409" r:id="rId51"/>
    <p:sldId id="344" r:id="rId52"/>
    <p:sldId id="345" r:id="rId53"/>
    <p:sldId id="346" r:id="rId54"/>
    <p:sldId id="487" r:id="rId55"/>
    <p:sldId id="347" r:id="rId56"/>
    <p:sldId id="348" r:id="rId57"/>
    <p:sldId id="349" r:id="rId58"/>
    <p:sldId id="350" r:id="rId59"/>
    <p:sldId id="351" r:id="rId60"/>
    <p:sldId id="352" r:id="rId61"/>
    <p:sldId id="353" r:id="rId62"/>
    <p:sldId id="355" r:id="rId63"/>
    <p:sldId id="475" r:id="rId64"/>
    <p:sldId id="481" r:id="rId65"/>
    <p:sldId id="477" r:id="rId66"/>
    <p:sldId id="478" r:id="rId67"/>
    <p:sldId id="479" r:id="rId68"/>
    <p:sldId id="374" r:id="rId69"/>
    <p:sldId id="375" r:id="rId70"/>
    <p:sldId id="376" r:id="rId71"/>
    <p:sldId id="482" r:id="rId72"/>
    <p:sldId id="378" r:id="rId73"/>
    <p:sldId id="491" r:id="rId7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73"/>
    <p:penClr>
      <a:srgbClr val="FF0000"/>
    </p:penClr>
  </p:showPr>
  <p:clrMru>
    <a:srgbClr val="00FF00"/>
    <a:srgbClr val="FFFF00"/>
    <a:srgbClr val="008000"/>
    <a:srgbClr val="0000FF"/>
    <a:srgbClr val="24E82D"/>
    <a:srgbClr val="FF99FF"/>
    <a:srgbClr val="FBD5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650" autoAdjust="0"/>
  </p:normalViewPr>
  <p:slideViewPr>
    <p:cSldViewPr>
      <p:cViewPr>
        <p:scale>
          <a:sx n="50" d="100"/>
          <a:sy n="50" d="100"/>
        </p:scale>
        <p:origin x="-1464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22F773-5758-44C1-862B-2A0B884CC453}" type="datetimeFigureOut">
              <a:rPr lang="ru-RU"/>
              <a:pPr>
                <a:defRPr/>
              </a:pPr>
              <a:t>31.05.2013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9CCEAB-CEA5-48D6-8F8F-E9BFD49675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0200F-ED47-4CB8-ADB6-9A44EFCF869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7AA9EC-75E9-4C0D-99DC-9ED6025D137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55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55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462BFC-29F8-40D8-9673-72366F2667B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58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58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4C3E74-4C41-4ED0-A852-1E98BC186B0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06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06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A1045A-F27C-4BE3-BD8C-19DE436C451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37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37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906CB1-4838-43AD-8FE4-A410A70C323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21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AC0B32-680E-49D4-834F-11AB8018533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2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26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4B7E15-3D37-499F-81CD-FF471B32968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CCEAB-CEA5-48D6-8F8F-E9BFD4967558}" type="slidenum">
              <a:rPr lang="ru-RU" smtClean="0"/>
              <a:pPr>
                <a:defRPr/>
              </a:pPr>
              <a:t>70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C73B4-F002-4C31-897F-F46B8475E8ED}" type="datetimeFigureOut">
              <a:rPr lang="ru-RU"/>
              <a:pPr>
                <a:defRPr/>
              </a:pPr>
              <a:t>31.05.2013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68022-B021-4958-89C7-02E8E5CA06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D760F-C080-4C6B-BB15-1240F26DD7E6}" type="datetimeFigureOut">
              <a:rPr lang="ru-RU"/>
              <a:pPr>
                <a:defRPr/>
              </a:pPr>
              <a:t>31.05.2013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8DBAE-FC2E-4A06-9DAD-BA2F5937CC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7DDE6-A8BD-48E3-8530-FEEF51820359}" type="datetimeFigureOut">
              <a:rPr lang="ru-RU"/>
              <a:pPr>
                <a:defRPr/>
              </a:pPr>
              <a:t>31.05.2013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36CA6-927A-40C4-BCF3-FCCB554C2E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4E085-8505-47DE-91AA-AFFEDCAB5029}" type="datetimeFigureOut">
              <a:rPr lang="ru-RU"/>
              <a:pPr>
                <a:defRPr/>
              </a:pPr>
              <a:t>31.05.2013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79BA1-0226-4DDA-9783-ACAB3576EE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B05CF-7399-4B54-AAC4-58E9C8257559}" type="datetimeFigureOut">
              <a:rPr lang="ru-RU"/>
              <a:pPr>
                <a:defRPr/>
              </a:pPr>
              <a:t>31.05.2013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9C55F-9838-4D20-A626-BDB0DD374D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918A7-5CDE-4CB5-903D-CE0E188BAF10}" type="datetimeFigureOut">
              <a:rPr lang="ru-RU"/>
              <a:pPr>
                <a:defRPr/>
              </a:pPr>
              <a:t>31.05.2013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726D2-57A4-4830-A386-3625385588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FD602-1898-479B-BA36-0508FE8BC9A9}" type="datetimeFigureOut">
              <a:rPr lang="ru-RU"/>
              <a:pPr>
                <a:defRPr/>
              </a:pPr>
              <a:t>31.05.2013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FCE45-C86A-4233-9A28-05FC7899A8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42194-42FE-4499-A09A-B8EA40AA4B6B}" type="datetimeFigureOut">
              <a:rPr lang="ru-RU"/>
              <a:pPr>
                <a:defRPr/>
              </a:pPr>
              <a:t>31.05.2013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50749-4FDD-4884-9BB6-8013F8CE22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901A-6FDB-44DE-BE2D-FB5BE498FE04}" type="datetimeFigureOut">
              <a:rPr lang="ru-RU"/>
              <a:pPr>
                <a:defRPr/>
              </a:pPr>
              <a:t>31.05.2013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30F6A-38F6-468F-8D72-EA93C041E2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85ADD-1555-43DD-B48C-D48C5B5EB8B0}" type="datetimeFigureOut">
              <a:rPr lang="ru-RU"/>
              <a:pPr>
                <a:defRPr/>
              </a:pPr>
              <a:t>31.05.2013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5CCED-1749-4202-9B10-205E43FBC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6B551-E761-4E5C-8336-95789778007D}" type="datetimeFigureOut">
              <a:rPr lang="ru-RU"/>
              <a:pPr>
                <a:defRPr/>
              </a:pPr>
              <a:t>31.05.2013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52F97-51E2-4A02-BFDB-139D63D7E1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0653547-22BF-4959-AEA3-31A51871A9C0}" type="datetimeFigureOut">
              <a:rPr lang="ru-RU"/>
              <a:pPr>
                <a:defRPr/>
              </a:pPr>
              <a:t>31.05.2013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1AE9AA-1973-436E-8A93-EE9C977681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cover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://wiw21.volsk-sh-3.edusite.ru/images/happyschool.gif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images.yandex.ru/yandsearch?source=wiz&amp;text=%D0%BA%D0%B0%D1%80%D1%82%D0%B8%D0%BD%D0%BA%D0%B8%20%D1%83%D1%87%D0%B5%D0%BD%D0%B8%D0%BA%D0%B0%20%D0%B8%20%D1%83%D1%87%D0%B5%D0%BD%D0%B8%D1%86%D1%8B&amp;noreask=1&amp;img_url=http://rusk.ru/images/2011/19985.jpg&amp;pos=23&amp;rpt=simage&amp;lr=213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2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3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3.jpeg"/><Relationship Id="rId4" Type="http://schemas.openxmlformats.org/officeDocument/2006/relationships/hyperlink" Target="http://images.yandex.ru/yandsearch?source=wiz&amp;text=%D0%BA%D0%B0%D1%80%D1%82%D0%B8%D0%BD%D0%BA%D0%B8%20%D1%83%D1%87%D0%B5%D0%BD%D0%B8%D0%BA%D0%B0%20%D0%B8%20%D1%83%D1%87%D0%B5%D0%BD%D0%B8%D1%86%D1%8B&amp;noreask=1&amp;img_url=http://www.prazdnik.by/upload/iblock/4da/4daac561617d3edb46074d6f5ad42599.jpg&amp;pos=29&amp;rpt=simage&amp;lr=21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images.yandex.ru/yandsearch?source=wiz&amp;img_url=http://www.liveinternet.ru/images/attach/497/497332_sen_1.jpg&amp;uinfo=sw-1263-sh-621-fw-1038-fh-448-pd-1&amp;p=3&amp;text=%D0%BA%D0%B0%D1%80%D1%82%D0%B8%D0%BD%D0%BA%D0%B8%20%D1%83%D1%87%D0%B5%D0%BD%D0%B8%D0%BA%D0%B0%20%D0%B8%20%D1%83%D1%87%D0%B5%D0%BD%D0%B8%D1%86%D1%8B&amp;noreask=1&amp;pos=100&amp;rpt=simage&amp;lr=21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hyperlink" Target="http://images.yandex.ru/yandsearch?source=wiz&amp;img_url=http://img0.liveinternet.ru/images/attach/c/1/63/422/63422947_1283235458_1sentyabrya.gif&amp;uinfo=sw-1263-sh-621-fw-1038-fh-448-pd-1&amp;p=8&amp;text=%D0%BA%D0%B0%D1%80%D1%82%D0%B8%D0%BD%D0%BA%D0%B8%20%D1%83%D1%87%D0%B5%D0%BD%D0%B8%D0%BA%D0%B0%20%D0%B8%20%D1%83%D1%87%D0%B5%D0%BD%D0%B8%D1%86%D1%8B&amp;noreask=1&amp;pos=259&amp;rpt=simage&amp;lr=21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4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96;&#1082;&#1086;&#1083;&#1072;\&#1091;&#1088;&#1086;&#1082;&#1080;%20&#1087;&#1088;&#1086;&#1077;&#1082;&#1090;&#1099;%20&#1087;&#1088;&#1077;&#1079;&#1077;&#1085;&#1090;&#1072;&#1094;&#1080;&#1080;\&#1085;&#1072;&#1090;&#1072;&#1096;&#1072;\053%20&#1056;&#1086;&#1074;&#1077;&#1089;&#1085;&#1080;&#1082;&#1080;,%20&#1088;&#1086;&#1074;&#1077;&#1089;&#1085;&#1080;&#1094;&#1099;.mp3" TargetMode="Externa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5.sldx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6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notesSlide" Target="../notesSlides/notesSlide5.xml"/><Relationship Id="rId7" Type="http://schemas.openxmlformats.org/officeDocument/2006/relationships/hyperlink" Target="http://images.yandex.ru/yandsearch?source=wiz&amp;img_url=http://gifzona.com/i/mult/16.gif&amp;uinfo=sw-1263-sh-621-fw-1038-fh-448-pd-1&amp;p=10&amp;text=%D0%BA%D0%B0%D1%80%D1%82%D0%B8%D0%BD%D0%BA%D0%B8%20%D1%83%D1%87%D0%B5%D0%BD%D0%B8%D0%BA%D0%B0%20%D0%B8%20%D1%83%D1%87%D0%B5%D0%BD%D0%B8%D1%86%D1%8B&amp;noreask=1&amp;pos=301&amp;rpt=simage&amp;lr=213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package" Target="../embeddings/_________Microsoft_Office_Word8.docx"/><Relationship Id="rId5" Type="http://schemas.openxmlformats.org/officeDocument/2006/relationships/package" Target="../embeddings/_________Microsoft_Office_Word7.docx"/><Relationship Id="rId4" Type="http://schemas.openxmlformats.org/officeDocument/2006/relationships/image" Target="../media/image1.jpeg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5.gif"/><Relationship Id="rId5" Type="http://schemas.openxmlformats.org/officeDocument/2006/relationships/image" Target="../media/image64.png"/><Relationship Id="rId4" Type="http://schemas.openxmlformats.org/officeDocument/2006/relationships/package" Target="../embeddings/_________Microsoft_Office_Word9.docx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.jpeg"/><Relationship Id="rId7" Type="http://schemas.openxmlformats.org/officeDocument/2006/relationships/hyperlink" Target="http://images.yandex.ru/yandsearch?source=wiz&amp;img_url=http://st.tulatype.ru/data/imgcache/1120387_240x136.jpeg&amp;uinfo=sw-1263-sh-621-fw-1038-fh-448-pd-1&amp;p=12&amp;text=%D0%BA%D0%B0%D1%80%D1%82%D0%B8%D0%BD%D0%BA%D0%B8%20%D1%83%D1%87%D0%B5%D0%BD%D0%B8%D0%BA%D0%B0%20%D0%B8%20%D1%83%D1%87%D0%B5%D0%BD%D0%B8%D1%86%D1%8B&amp;noreask=1&amp;pos=374&amp;rpt=simage&amp;lr=21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gif"/><Relationship Id="rId5" Type="http://schemas.openxmlformats.org/officeDocument/2006/relationships/image" Target="../media/image67.jpeg"/><Relationship Id="rId10" Type="http://schemas.openxmlformats.org/officeDocument/2006/relationships/image" Target="../media/image70.jpeg"/><Relationship Id="rId4" Type="http://schemas.openxmlformats.org/officeDocument/2006/relationships/hyperlink" Target="http://images.yandex.ru/yandsearch?source=wiz&amp;img_url=http://allforchildren.ru/pictures/school1_s/school0105.jpg&amp;uinfo=sw-1263-sh-621-fw-1038-fh-448-pd-1&amp;p=5&amp;text=%D0%BA%D0%B0%D1%80%D1%82%D0%B8%D0%BD%D0%BA%D0%B8%20%D1%83%D1%87%D0%B5%D0%BD%D0%B8%D0%BA%D0%B0%20%D0%B8%20%D1%83%D1%87%D0%B5%D0%BD%D0%B8%D1%86%D1%8B&amp;noreask=1&amp;pos=154&amp;rpt=simage&amp;lr=213" TargetMode="External"/><Relationship Id="rId9" Type="http://schemas.openxmlformats.org/officeDocument/2006/relationships/hyperlink" Target="http://images.yandex.ru/yandsearch?source=wiz&amp;img_url=http://www.chaconne.ru/school/project/i/10.gif&amp;uinfo=sw-1263-sh-621-fw-1038-fh-448-pd-1&amp;p=3&amp;text=%D0%BA%D0%B0%D1%80%D1%82%D0%B8%D0%BD%D0%BA%D0%B8%20%D1%83%D1%87%D0%B5%D0%BD%D0%B8%D0%BA%D0%B0%20%D0%B8%20%D1%83%D1%87%D0%B5%D0%BD%D0%B8%D1%86%D1%8B&amp;noreask=1&amp;pos=119&amp;rpt=simage&amp;lr=213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0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1060;&#1072;&#1085;&#1092;&#1072;&#1088;&#1099;%20-%20&#1083;&#1091;&#1095;&#1096;&#1080;&#1077;%20(mp3ostrov.com).mp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13" Type="http://schemas.openxmlformats.org/officeDocument/2006/relationships/image" Target="../media/image104.gif"/><Relationship Id="rId3" Type="http://schemas.openxmlformats.org/officeDocument/2006/relationships/image" Target="../media/image94.gif"/><Relationship Id="rId7" Type="http://schemas.openxmlformats.org/officeDocument/2006/relationships/image" Target="../media/image98.gif"/><Relationship Id="rId12" Type="http://schemas.openxmlformats.org/officeDocument/2006/relationships/image" Target="../media/image103.gi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gif"/><Relationship Id="rId11" Type="http://schemas.openxmlformats.org/officeDocument/2006/relationships/image" Target="../media/image102.gif"/><Relationship Id="rId5" Type="http://schemas.openxmlformats.org/officeDocument/2006/relationships/image" Target="../media/image96.gif"/><Relationship Id="rId10" Type="http://schemas.openxmlformats.org/officeDocument/2006/relationships/image" Target="../media/image101.gif"/><Relationship Id="rId4" Type="http://schemas.openxmlformats.org/officeDocument/2006/relationships/image" Target="../media/image95.gif"/><Relationship Id="rId9" Type="http://schemas.openxmlformats.org/officeDocument/2006/relationships/image" Target="../media/image100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eg"/><Relationship Id="rId7" Type="http://schemas.openxmlformats.org/officeDocument/2006/relationships/image" Target="../media/image109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11.gif"/><Relationship Id="rId4" Type="http://schemas.openxmlformats.org/officeDocument/2006/relationships/image" Target="../media/image106.jpeg"/><Relationship Id="rId9" Type="http://schemas.openxmlformats.org/officeDocument/2006/relationships/package" Target="../embeddings/_________Microsoft_Office_Word12.docx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3.jpeg"/><Relationship Id="rId7" Type="http://schemas.openxmlformats.org/officeDocument/2006/relationships/hyperlink" Target="http://images.yandex.ru/yandsearch?source=wiz&amp;img_url=http://static.diary.ru/userdir/1/4/4/4/144407/59644374.jpg&amp;uinfo=sw-1263-sh-621-fw-1038-fh-448-pd-1&amp;p=3&amp;text=%D0%BA%D0%B0%D1%80%D1%82%D0%B8%D0%BD%D0%BA%D0%B8%20%D1%83%D1%87%D0%B5%D0%BD%D0%B8%D0%BA%D0%B0%20%D0%B8%20%D1%83%D1%87%D0%B5%D0%BD%D0%B8%D1%86%D1%8B&amp;noreask=1&amp;pos=106&amp;rpt=simage&amp;lr=213" TargetMode="External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gif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gif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3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36.gif"/><Relationship Id="rId4" Type="http://schemas.openxmlformats.org/officeDocument/2006/relationships/slide" Target="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gif"/><Relationship Id="rId3" Type="http://schemas.openxmlformats.org/officeDocument/2006/relationships/audio" Target="../media/audio1.wav"/><Relationship Id="rId7" Type="http://schemas.openxmlformats.org/officeDocument/2006/relationships/image" Target="../media/image14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41.gif"/><Relationship Id="rId4" Type="http://schemas.openxmlformats.org/officeDocument/2006/relationships/image" Target="../media/image140.gif"/><Relationship Id="rId9" Type="http://schemas.openxmlformats.org/officeDocument/2006/relationships/image" Target="../media/image144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gif"/><Relationship Id="rId4" Type="http://schemas.openxmlformats.org/officeDocument/2006/relationships/image" Target="../media/image145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gif"/><Relationship Id="rId3" Type="http://schemas.openxmlformats.org/officeDocument/2006/relationships/image" Target="../media/image146.gif"/><Relationship Id="rId7" Type="http://schemas.openxmlformats.org/officeDocument/2006/relationships/image" Target="../media/image14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gif"/><Relationship Id="rId4" Type="http://schemas.openxmlformats.org/officeDocument/2006/relationships/image" Target="../media/image145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gif"/><Relationship Id="rId5" Type="http://schemas.openxmlformats.org/officeDocument/2006/relationships/image" Target="../media/image153.gif"/><Relationship Id="rId4" Type="http://schemas.openxmlformats.org/officeDocument/2006/relationships/image" Target="../media/image152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gif"/><Relationship Id="rId4" Type="http://schemas.openxmlformats.org/officeDocument/2006/relationships/image" Target="../media/image145.gi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jpe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jpe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Relationship Id="rId9" Type="http://schemas.openxmlformats.org/officeDocument/2006/relationships/image" Target="../media/image17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7.jpeg"/><Relationship Id="rId4" Type="http://schemas.openxmlformats.org/officeDocument/2006/relationships/hyperlink" Target="http://images.yandex.ru/yandsearch?source=wiz&amp;img_url=http://content.foto.mail.ru/list/womenlove/_blogs/i-15144.jpg&amp;uinfo=sw-1263-sh-621-fw-1038-fh-448-pd-1&amp;p=7&amp;text=%D0%BA%D0%B0%D1%80%D1%82%D0%B8%D0%BD%D0%BA%D0%B8%20%D1%83%D1%87%D0%B5%D0%BD%D0%B8%D0%BA%D0%B0%20%D0%B8%20%D1%83%D1%87%D0%B5%D0%BD%D0%B8%D1%86%D1%8B&amp;noreask=1&amp;pos=222&amp;rpt=simage&amp;lr=213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8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4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://images.yandex.ru/yandsearch?source=wiz&amp;img_url=http://bestgif.su/_ph/43/2/398133687.gif&amp;uinfo=sw-1263-sh-621-fw-1038-fh-448-pd-1&amp;p=7&amp;text=%D0%BA%D0%B0%D1%80%D1%82%D0%B8%D0%BD%D0%BA%D0%B8%20%D1%83%D1%87%D0%B5%D0%BD%D0%B8%D0%BA%D0%B0%20%D0%B8%20%D1%83%D1%87%D0%B5%D0%BD%D0%B8%D1%86%D1%8B&amp;noreask=1&amp;pos=217&amp;rpt=simage&amp;lr=213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images.yandex.ru/yandsearch?text=%D0%BA%D0%B0%D1%80%D1%82%D0%B8%D0%BD%D0%BA%D0%B8%20%D1%83%D1%87%D0%B5%D0%BD%D0%B8%D0%BA%D0%B0%20%D0%B8%20%D1%83%D1%87%D0%B5%D0%BD%D0%B8%D1%86%D1%8B&amp;img_url=http://www.shareapic.net/preview7/023926353.png&amp;pos=2&amp;rpt=simage&amp;lr=213&amp;noreask=1&amp;source=wiz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WordArt 5"/>
          <p:cNvSpPr>
            <a:spLocks noChangeArrowheads="1" noChangeShapeType="1" noTextEdit="1"/>
          </p:cNvSpPr>
          <p:nvPr/>
        </p:nvSpPr>
        <p:spPr bwMode="auto">
          <a:xfrm>
            <a:off x="785813" y="1857375"/>
            <a:ext cx="7786687" cy="24288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"/>
              <a:lightRig rig="legacyHarsh3" dir="r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Прощай , 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начальная школа!</a:t>
            </a:r>
          </a:p>
        </p:txBody>
      </p:sp>
      <p:sp>
        <p:nvSpPr>
          <p:cNvPr id="1032" name="WordArt 8"/>
          <p:cNvSpPr>
            <a:spLocks noChangeArrowheads="1" noChangeShapeType="1" noTextEdit="1"/>
          </p:cNvSpPr>
          <p:nvPr/>
        </p:nvSpPr>
        <p:spPr bwMode="auto">
          <a:xfrm>
            <a:off x="3143250" y="2643188"/>
            <a:ext cx="5715000" cy="3429000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33333"/>
              </a:avLst>
            </a:prstTxWarp>
            <a:scene3d>
              <a:camera prst="legacyPerspectiveBottom"/>
              <a:lightRig rig="legacyHarsh3" dir="l"/>
            </a:scene3d>
            <a:sp3d extrusionH="887400" prstMaterial="legacyMatte">
              <a:extrusionClr>
                <a:srgbClr val="0070C0"/>
              </a:extrusionClr>
            </a:sp3d>
          </a:bodyPr>
          <a:lstStyle/>
          <a:p>
            <a:pPr algn="ctr"/>
            <a:endParaRPr lang="ru-RU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B0F0"/>
                  </a:gs>
                  <a:gs pos="100000">
                    <a:srgbClr val="00FF00"/>
                  </a:gs>
                </a:gsLst>
                <a:path path="rect">
                  <a:fillToRect r="100000" b="100000"/>
                </a:path>
              </a:gradFill>
              <a:latin typeface="Impact"/>
            </a:endParaRPr>
          </a:p>
        </p:txBody>
      </p:sp>
      <p:pic>
        <p:nvPicPr>
          <p:cNvPr id="14340" name="Picture 2" descr="C:\Users\Анюта\Desktop\колокольчики\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908210">
            <a:off x="-382588" y="-296863"/>
            <a:ext cx="3662363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2" descr="C:\Users\Анюта\Desktop\колокольчики\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755423">
            <a:off x="6396038" y="-479425"/>
            <a:ext cx="301307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2" descr="C:\Users\Анюта\Desktop\колокольчики\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86188"/>
            <a:ext cx="364331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2" descr="Картинка 162 из 1907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75" y="3714750"/>
            <a:ext cx="38576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  <p:bldP spid="10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202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20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34201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42018" name="Слайд" r:id="rId3" imgW="4570541" imgH="3427323" progId="PowerPoint.Slide.12">
              <p:embed/>
            </p:oleObj>
          </a:graphicData>
        </a:graphic>
      </p:graphicFrame>
      <p:pic>
        <p:nvPicPr>
          <p:cNvPr id="342022" name="Picture 3" descr="C:\Users\202\Desktop\ученики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571500"/>
            <a:ext cx="8858250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7378" name="Picture 3" descr="F:\аним. девочка с книгой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304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304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34304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43042" name="Слайд" r:id="rId3" imgW="4570530" imgH="3427618" progId="">
              <p:embed/>
            </p:oleObj>
          </a:graphicData>
        </a:graphic>
      </p:graphicFrame>
      <p:pic>
        <p:nvPicPr>
          <p:cNvPr id="8" name="Picture 3" descr="F:\рисунок аним. девочка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428604"/>
            <a:ext cx="3714776" cy="4143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604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0451" name="Picture 2" descr="http://music-4-you.ru/uploads/posts/2011-08/1314033732_787685567856785678768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1" name="Picture 6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WordArt 8"/>
          <p:cNvSpPr>
            <a:spLocks noChangeArrowheads="1" noChangeShapeType="1" noTextEdit="1"/>
          </p:cNvSpPr>
          <p:nvPr/>
        </p:nvSpPr>
        <p:spPr bwMode="auto">
          <a:xfrm>
            <a:off x="3143250" y="2643188"/>
            <a:ext cx="5715000" cy="3429000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33333"/>
              </a:avLst>
            </a:prstTxWarp>
            <a:scene3d>
              <a:camera prst="legacyPerspectiveBottom"/>
              <a:lightRig rig="legacyHarsh3" dir="l"/>
            </a:scene3d>
            <a:sp3d extrusionH="887400" prstMaterial="legacyMatte">
              <a:extrusionClr>
                <a:srgbClr val="0070C0"/>
              </a:extrusionClr>
            </a:sp3d>
          </a:bodyPr>
          <a:lstStyle/>
          <a:p>
            <a:pPr algn="ctr"/>
            <a:endParaRPr lang="ru-RU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B0F0"/>
                  </a:gs>
                  <a:gs pos="100000">
                    <a:srgbClr val="00FF00"/>
                  </a:gs>
                </a:gsLst>
                <a:path path="rect">
                  <a:fillToRect r="100000" b="100000"/>
                </a:path>
              </a:gradFill>
              <a:latin typeface="Impact"/>
            </a:endParaRPr>
          </a:p>
        </p:txBody>
      </p:sp>
      <p:pic>
        <p:nvPicPr>
          <p:cNvPr id="217090" name="Picture 2" descr="D:\Жанна фото\фото0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357562"/>
            <a:ext cx="4214842" cy="3500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35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635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7" name="Picture 3" descr="D:\Жанна фото\фото00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0"/>
            <a:ext cx="4357686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D:\Жанна фото\фото00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643438" cy="3143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D:\Жанна фото\фото00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571876"/>
            <a:ext cx="4279392" cy="3286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918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9187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1" name="Picture 1" descr="D:\Жанна фото\фото0065.jpg"/>
          <p:cNvPicPr>
            <a:picLocks noChangeAspect="1" noChangeArrowheads="1"/>
          </p:cNvPicPr>
          <p:nvPr/>
        </p:nvPicPr>
        <p:blipFill>
          <a:blip r:embed="rId3"/>
          <a:srcRect l="16736" t="-1978" r="7173"/>
          <a:stretch>
            <a:fillRect/>
          </a:stretch>
        </p:blipFill>
        <p:spPr bwMode="auto">
          <a:xfrm rot="21229047">
            <a:off x="-124863" y="2897468"/>
            <a:ext cx="3117276" cy="3837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882" name="Picture 2" descr="D:\Жанна фото\фото0024.jpg"/>
          <p:cNvPicPr>
            <a:picLocks noChangeAspect="1" noChangeArrowheads="1"/>
          </p:cNvPicPr>
          <p:nvPr/>
        </p:nvPicPr>
        <p:blipFill>
          <a:blip r:embed="rId4">
            <a:lum bright="39000" contrast="28000"/>
          </a:blip>
          <a:srcRect/>
          <a:stretch>
            <a:fillRect/>
          </a:stretch>
        </p:blipFill>
        <p:spPr bwMode="auto">
          <a:xfrm>
            <a:off x="0" y="0"/>
            <a:ext cx="3214710" cy="307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883" name="Picture 3" descr="D:\Жанна фото\фото00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3429000"/>
            <a:ext cx="3571868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884" name="Picture 4" descr="D:\Жанна фото\фото002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0"/>
            <a:ext cx="3428992" cy="3286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885" name="Picture 5" descr="D:\Жанна фото\фото0023.jpg"/>
          <p:cNvPicPr>
            <a:picLocks noChangeAspect="1" noChangeArrowheads="1"/>
          </p:cNvPicPr>
          <p:nvPr/>
        </p:nvPicPr>
        <p:blipFill>
          <a:blip r:embed="rId7">
            <a:lum bright="20000" contrast="21000"/>
          </a:blip>
          <a:srcRect/>
          <a:stretch>
            <a:fillRect/>
          </a:stretch>
        </p:blipFill>
        <p:spPr bwMode="auto">
          <a:xfrm>
            <a:off x="2714612" y="1071546"/>
            <a:ext cx="3286148" cy="4429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1" name="Picture 6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WordArt 8"/>
          <p:cNvSpPr>
            <a:spLocks noChangeArrowheads="1" noChangeShapeType="1" noTextEdit="1"/>
          </p:cNvSpPr>
          <p:nvPr/>
        </p:nvSpPr>
        <p:spPr bwMode="auto">
          <a:xfrm>
            <a:off x="3143250" y="2643188"/>
            <a:ext cx="5715000" cy="3429000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33333"/>
              </a:avLst>
            </a:prstTxWarp>
            <a:scene3d>
              <a:camera prst="legacyPerspectiveBottom"/>
              <a:lightRig rig="legacyHarsh3" dir="l"/>
            </a:scene3d>
            <a:sp3d extrusionH="887400" prstMaterial="legacyMatte">
              <a:extrusionClr>
                <a:srgbClr val="0070C0"/>
              </a:extrusionClr>
            </a:sp3d>
          </a:bodyPr>
          <a:lstStyle/>
          <a:p>
            <a:pPr algn="ctr"/>
            <a:endParaRPr lang="ru-RU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B0F0"/>
                  </a:gs>
                  <a:gs pos="100000">
                    <a:srgbClr val="00FF00"/>
                  </a:gs>
                </a:gsLst>
                <a:path path="rect">
                  <a:fillToRect r="100000" b="100000"/>
                </a:path>
              </a:gradFill>
              <a:latin typeface="Impact"/>
            </a:endParaRPr>
          </a:p>
        </p:txBody>
      </p:sp>
      <p:pic>
        <p:nvPicPr>
          <p:cNvPr id="216066" name="Picture 2" descr="D:\Жанна фото\фото00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928670"/>
            <a:ext cx="7858180" cy="535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2291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22915" name="Рисунок 3" descr="луг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202\Desktop\про576гнг5\фото0148.jpg"/>
          <p:cNvPicPr>
            <a:picLocks noChangeAspect="1" noChangeArrowheads="1"/>
          </p:cNvPicPr>
          <p:nvPr/>
        </p:nvPicPr>
        <p:blipFill>
          <a:blip r:embed="rId3" cstate="print"/>
          <a:srcRect l="13244" t="5923" r="883"/>
          <a:stretch>
            <a:fillRect/>
          </a:stretch>
        </p:blipFill>
        <p:spPr bwMode="auto">
          <a:xfrm>
            <a:off x="2857488" y="0"/>
            <a:ext cx="3000396" cy="5072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202\Desktop\про576гнг5\фото0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-357214"/>
            <a:ext cx="2714644" cy="3571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2" descr="D:\Жанна фото\фото01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786050" cy="3571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D:\Жанна фото\фото00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86124"/>
            <a:ext cx="2643174" cy="3571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D:\Жанна фото\фото00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3143248"/>
            <a:ext cx="3428992" cy="3714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344066" name="Object 2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44066" name="Слайд" r:id="rId3" imgW="4570541" imgH="3427323" progId="PowerPoint.Slide.12">
              <p:embed/>
            </p:oleObj>
          </a:graphicData>
        </a:graphic>
      </p:graphicFrame>
      <p:pic>
        <p:nvPicPr>
          <p:cNvPr id="8" name="Picture 2" descr="D:\Жанна фото\фото0096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1000100" y="714356"/>
            <a:ext cx="7000924" cy="535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1984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9843" name="Picture 2" descr="D:\Жанна фото\фото00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44" name="Picture 6" descr="292cdf0b22d0aab13740aa8cd7d4744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75"/>
            <a:ext cx="292893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45" name="Picture 2" descr="C:\Users\Анюта\Desktop\колокольчики\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428019">
            <a:off x="-377825" y="-14288"/>
            <a:ext cx="4143375" cy="389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46" name="Picture 2" descr="C:\Users\Анюта\Desktop\колокольчики\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19249">
            <a:off x="5419725" y="22225"/>
            <a:ext cx="3817938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/>
          <p:cNvPicPr>
            <a:picLocks noChangeAspect="1" noChangeArrowheads="1"/>
          </p:cNvPicPr>
          <p:nvPr/>
        </p:nvPicPr>
        <p:blipFill>
          <a:blip r:embed="rId2"/>
          <a:srcRect r="48029" b="388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428991" y="1142984"/>
            <a:ext cx="4913309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Выпускной  в  начальной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 школе</a:t>
            </a:r>
          </a:p>
        </p:txBody>
      </p:sp>
      <p:sp>
        <p:nvSpPr>
          <p:cNvPr id="16387" name="Прямоугольник 3"/>
          <p:cNvSpPr>
            <a:spLocks noChangeArrowheads="1"/>
          </p:cNvSpPr>
          <p:nvPr/>
        </p:nvSpPr>
        <p:spPr bwMode="auto">
          <a:xfrm>
            <a:off x="3571875" y="2571750"/>
            <a:ext cx="45720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Презентацию подготовила </a:t>
            </a:r>
            <a:endParaRPr lang="en-US" sz="2400" b="1" i="1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400" b="1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Килова Жанна Натрбиевна,</a:t>
            </a:r>
            <a:endParaRPr lang="en-US" sz="2400" b="1" i="1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400" b="1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учитель начальных классов</a:t>
            </a:r>
            <a:endParaRPr lang="ru-RU" sz="24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400" b="1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МКОУСОШ №3</a:t>
            </a:r>
            <a:endParaRPr lang="en-US" sz="2400" b="1" i="1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400" b="1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с. п. Чегем Второй </a:t>
            </a:r>
          </a:p>
          <a:p>
            <a:pPr eaLnBrk="0" hangingPunct="0"/>
            <a:r>
              <a:rPr lang="ru-RU" sz="2400" b="1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Чегемского района</a:t>
            </a:r>
          </a:p>
          <a:p>
            <a:pPr eaLnBrk="0" hangingPunct="0"/>
            <a:r>
              <a:rPr lang="ru-RU" sz="2400" b="1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4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533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5331" name="Рисунок 3" descr="луг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Жанна фото\фото0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94179">
            <a:off x="1450848" y="714356"/>
            <a:ext cx="6693052" cy="5055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509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509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34509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45090" name="Слайд" r:id="rId3" imgW="4570541" imgH="3427323" progId="PowerPoint.Slide.12">
              <p:embed/>
            </p:oleObj>
          </a:graphicData>
        </a:graphic>
      </p:graphicFrame>
      <p:pic>
        <p:nvPicPr>
          <p:cNvPr id="345094" name="Picture 2" descr="http://www.stihi.ru/pics/2012/01/01/1183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85813"/>
            <a:ext cx="9144000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840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03" name="Picture 2" descr="http://www.maxim-rest.ru/upload/images/2012/08/27/1%20%D1%81%D0%B5%D0%BD%D1%82%D1%8F%D0%B1%D1%80%D1%8F%201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im4-tub-ru.yandex.net/i?id=312736623-06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1071546"/>
            <a:ext cx="4500594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611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61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34611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46114" name="Слайд" r:id="rId3" imgW="4570541" imgH="3427323" progId="PowerPoint.Slide.12">
              <p:embed/>
            </p:oleObj>
          </a:graphicData>
        </a:graphic>
      </p:graphicFrame>
      <p:pic>
        <p:nvPicPr>
          <p:cNvPr id="6" name="Picture 3" descr="F:\рисунок аним. девочка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0"/>
            <a:ext cx="4357718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4852988"/>
            <a:ext cx="8458200" cy="122237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/>
          </a:p>
        </p:txBody>
      </p:sp>
      <p:pic>
        <p:nvPicPr>
          <p:cNvPr id="361475" name="Picture 4" descr="бурати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76" name="WordArt 5"/>
          <p:cNvSpPr>
            <a:spLocks noChangeArrowheads="1" noChangeShapeType="1" noTextEdit="1"/>
          </p:cNvSpPr>
          <p:nvPr/>
        </p:nvSpPr>
        <p:spPr bwMode="auto">
          <a:xfrm>
            <a:off x="1042988" y="1196975"/>
            <a:ext cx="5041900" cy="223202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</a:p>
          <a:p>
            <a:pPr algn="ctr"/>
            <a:endParaRPr lang="ru-RU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055" name="053 Ровесники, ровесницы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956550" y="6110288"/>
            <a:ext cx="28733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8" name="Picture 8" descr="newy2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555062">
            <a:off x="338138" y="119063"/>
            <a:ext cx="2679700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79" name="WordArt 9"/>
          <p:cNvSpPr>
            <a:spLocks noChangeArrowheads="1" noChangeShapeType="1" noTextEdit="1"/>
          </p:cNvSpPr>
          <p:nvPr/>
        </p:nvSpPr>
        <p:spPr bwMode="auto">
          <a:xfrm>
            <a:off x="7072313" y="2286000"/>
            <a:ext cx="1214437" cy="7143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-255"/>
              </a:avLst>
            </a:prstTxWarp>
          </a:bodyPr>
          <a:lstStyle/>
          <a:p>
            <a:pPr algn="ctr"/>
            <a:endParaRPr lang="ru-RU" sz="2800" kern="10" spc="-28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pic>
        <p:nvPicPr>
          <p:cNvPr id="361480" name="Рисунок 8" descr="ted23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813" y="642938"/>
            <a:ext cx="4071937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audio>
              <p:cMediaNode numSld="4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714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714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34713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47138" name="Слайд" r:id="rId3" imgW="4570541" imgH="3427323" progId="PowerPoint.Slide.12">
              <p:embed/>
            </p:oleObj>
          </a:graphicData>
        </a:graphic>
      </p:graphicFrame>
      <p:pic>
        <p:nvPicPr>
          <p:cNvPr id="6" name="Picture 2" descr="D:\Жанна фото\фото0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85728"/>
            <a:ext cx="4214842" cy="28575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2" descr="D:\Жанна фото\фото00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5728"/>
            <a:ext cx="4286248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2771" name="Picture 3" descr="D:\Жанна фото\фото0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3571876"/>
            <a:ext cx="3429024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Picture 3" descr="D:\Жанна фото\фото0070.jpg"/>
          <p:cNvPicPr>
            <a:picLocks noChangeAspect="1" noChangeArrowheads="1"/>
          </p:cNvPicPr>
          <p:nvPr/>
        </p:nvPicPr>
        <p:blipFill>
          <a:blip r:embed="rId7" cstate="print"/>
          <a:srcRect t="29010" r="70840" b="13814"/>
          <a:stretch>
            <a:fillRect/>
          </a:stretch>
        </p:blipFill>
        <p:spPr bwMode="auto">
          <a:xfrm>
            <a:off x="714348" y="3786190"/>
            <a:ext cx="2571768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816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34816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48162" name="Слайд" r:id="rId3" imgW="4570541" imgH="3427323" progId="PowerPoint.Slide.12">
              <p:embed/>
            </p:oleObj>
          </a:graphicData>
        </a:graphic>
      </p:graphicFrame>
      <p:pic>
        <p:nvPicPr>
          <p:cNvPr id="7" name="Picture 2" descr="C:\Users\202\Desktop\про576гнг5\фото01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29395">
            <a:off x="2184380" y="907488"/>
            <a:ext cx="4226224" cy="4815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6594" name="Содержимое 3" descr="61294508_451795ekh4y2wzyl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860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642918"/>
            <a:ext cx="4184680" cy="57864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642918"/>
            <a:ext cx="4495812" cy="5572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350210" name="Object 2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50210" name="Презентация" r:id="rId3" imgW="4570530" imgH="3427618" progId="PowerPoint.Show.8">
              <p:embed/>
            </p:oleObj>
          </a:graphicData>
        </a:graphic>
      </p:graphicFrame>
      <p:pic>
        <p:nvPicPr>
          <p:cNvPr id="2" name="Picture 3" descr="D:\Жанна фото\фото0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72706">
            <a:off x="1387316" y="1301481"/>
            <a:ext cx="7023112" cy="4464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Рисунок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32" name="WordArt 8"/>
          <p:cNvSpPr>
            <a:spLocks noChangeArrowheads="1" noChangeShapeType="1" noTextEdit="1"/>
          </p:cNvSpPr>
          <p:nvPr/>
        </p:nvSpPr>
        <p:spPr bwMode="auto">
          <a:xfrm>
            <a:off x="3143250" y="2643188"/>
            <a:ext cx="5715000" cy="3429000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33333"/>
              </a:avLst>
            </a:prstTxWarp>
            <a:scene3d>
              <a:camera prst="legacyPerspectiveBottom"/>
              <a:lightRig rig="legacyHarsh3" dir="l"/>
            </a:scene3d>
            <a:sp3d extrusionH="887400" prstMaterial="legacyMatte">
              <a:extrusionClr>
                <a:srgbClr val="0070C0"/>
              </a:extrusionClr>
            </a:sp3d>
          </a:bodyPr>
          <a:lstStyle/>
          <a:p>
            <a:pPr algn="ctr"/>
            <a:endParaRPr lang="ru-RU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B0F0"/>
                  </a:gs>
                  <a:gs pos="100000">
                    <a:srgbClr val="00FF00"/>
                  </a:gs>
                </a:gsLst>
                <a:path path="rect">
                  <a:fillToRect r="100000" b="100000"/>
                </a:path>
              </a:gradFill>
              <a:latin typeface="Impact"/>
            </a:endParaRPr>
          </a:p>
        </p:txBody>
      </p:sp>
      <p:graphicFrame>
        <p:nvGraphicFramePr>
          <p:cNvPr id="326657" name="Object 1"/>
          <p:cNvGraphicFramePr>
            <a:graphicFrameLocks noChangeAspect="1"/>
          </p:cNvGraphicFramePr>
          <p:nvPr/>
        </p:nvGraphicFramePr>
        <p:xfrm>
          <a:off x="285750" y="642938"/>
          <a:ext cx="6500813" cy="1846262"/>
        </p:xfrm>
        <a:graphic>
          <a:graphicData uri="http://schemas.openxmlformats.org/presentationml/2006/ole">
            <p:oleObj spid="_x0000_s326657" name="Документ" r:id="rId5" imgW="5925852" imgH="1846140" progId="Word.Document.12">
              <p:embed/>
            </p:oleObj>
          </a:graphicData>
        </a:graphic>
      </p:graphicFrame>
      <p:graphicFrame>
        <p:nvGraphicFramePr>
          <p:cNvPr id="326658" name="Object 2"/>
          <p:cNvGraphicFramePr>
            <a:graphicFrameLocks noChangeAspect="1"/>
          </p:cNvGraphicFramePr>
          <p:nvPr/>
        </p:nvGraphicFramePr>
        <p:xfrm>
          <a:off x="1000125" y="5011738"/>
          <a:ext cx="6500813" cy="1846262"/>
        </p:xfrm>
        <a:graphic>
          <a:graphicData uri="http://schemas.openxmlformats.org/presentationml/2006/ole">
            <p:oleObj spid="_x0000_s326658" name="Документ" r:id="rId6" imgW="5925852" imgH="1846140" progId="Word.Document.12">
              <p:embed/>
            </p:oleObj>
          </a:graphicData>
        </a:graphic>
      </p:graphicFrame>
      <p:pic>
        <p:nvPicPr>
          <p:cNvPr id="10" name="Picture 2" descr="http://im5-tub-ru.yandex.net/i?id=257626792-51-72&amp;n=21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6314" y="500042"/>
            <a:ext cx="4071966" cy="60722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6662" name="Picture 2" descr="http://luzan.ucoz.ru/animes/babochki-98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0" y="3571875"/>
            <a:ext cx="1905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663" name="Picture 2" descr="http://luzan.ucoz.ru/animes/babochki-98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9000" y="5000625"/>
            <a:ext cx="1905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664" name="Picture 2" descr="http://luzan.ucoz.ru/animes/babochki-98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071813"/>
            <a:ext cx="1905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665" name="Picture 2" descr="http://luzan.ucoz.ru/animes/babochki-98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28875" y="928688"/>
            <a:ext cx="1905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/>
          <p:cNvPicPr>
            <a:picLocks noChangeAspect="1" noChangeArrowheads="1"/>
          </p:cNvPicPr>
          <p:nvPr/>
        </p:nvPicPr>
        <p:blipFill>
          <a:blip r:embed="rId2"/>
          <a:srcRect r="48029" b="388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143240" y="1142984"/>
            <a:ext cx="4913309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О Б Ъ Я В Л Е Н И Е</a:t>
            </a:r>
          </a:p>
        </p:txBody>
      </p:sp>
      <p:sp>
        <p:nvSpPr>
          <p:cNvPr id="17411" name="Прямоугольник 4"/>
          <p:cNvSpPr>
            <a:spLocks noChangeArrowheads="1"/>
          </p:cNvSpPr>
          <p:nvPr/>
        </p:nvSpPr>
        <p:spPr bwMode="auto">
          <a:xfrm>
            <a:off x="2286000" y="2413000"/>
            <a:ext cx="5715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 i="1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412" name="Прямоугольник 5"/>
          <p:cNvSpPr>
            <a:spLocks noChangeArrowheads="1"/>
          </p:cNvSpPr>
          <p:nvPr/>
        </p:nvSpPr>
        <p:spPr bwMode="auto">
          <a:xfrm>
            <a:off x="2928938" y="2071688"/>
            <a:ext cx="55721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C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ru-RU" sz="4400" b="1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Вас приглашают </a:t>
            </a:r>
          </a:p>
          <a:p>
            <a:r>
              <a:rPr lang="ru-RU" sz="4400" b="1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4-е классы на праздник</a:t>
            </a:r>
          </a:p>
          <a:p>
            <a:pPr eaLnBrk="0" hangingPunct="0"/>
            <a:r>
              <a:rPr lang="ru-RU" sz="4400" b="1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«Прощай, начальная      </a:t>
            </a:r>
          </a:p>
          <a:p>
            <a:pPr eaLnBrk="0" hangingPunct="0"/>
            <a:r>
              <a:rPr lang="ru-RU" sz="4400" b="1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школа !».</a:t>
            </a:r>
            <a:endParaRPr lang="ru-RU" sz="4400"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348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4852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4849" name="Object 1"/>
          <p:cNvGraphicFramePr>
            <a:graphicFrameLocks noChangeAspect="1"/>
          </p:cNvGraphicFramePr>
          <p:nvPr/>
        </p:nvGraphicFramePr>
        <p:xfrm>
          <a:off x="0" y="1643063"/>
          <a:ext cx="9144000" cy="4572000"/>
        </p:xfrm>
        <a:graphic>
          <a:graphicData uri="http://schemas.openxmlformats.org/presentationml/2006/ole">
            <p:oleObj spid="_x0000_s334849" name="Документ" r:id="rId4" imgW="5925852" imgH="1846140" progId="Word.Document.12">
              <p:embed/>
            </p:oleObj>
          </a:graphicData>
        </a:graphic>
      </p:graphicFrame>
      <p:pic>
        <p:nvPicPr>
          <p:cNvPr id="334853" name="Рисунок 6" descr="106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25" y="2714625"/>
            <a:ext cx="30003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4854" name="Рисунок 7" descr="C:\Documents and Settings\Администратор\Рабочий стол\Анимации\анимашки\KIDS\AN138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857375" y="3643313"/>
            <a:ext cx="24288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lum bright="6000" contrast="-1000"/>
          </a:blip>
          <a:srcRect/>
          <a:stretch>
            <a:fillRect/>
          </a:stretch>
        </p:blipFill>
        <p:spPr bwMode="auto">
          <a:xfrm>
            <a:off x="2643174" y="0"/>
            <a:ext cx="3571900" cy="4071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4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7" name="Picture 6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WordArt 8"/>
          <p:cNvSpPr>
            <a:spLocks noChangeArrowheads="1" noChangeShapeType="1" noTextEdit="1"/>
          </p:cNvSpPr>
          <p:nvPr/>
        </p:nvSpPr>
        <p:spPr bwMode="auto">
          <a:xfrm>
            <a:off x="3143250" y="2643188"/>
            <a:ext cx="5715000" cy="3429000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33333"/>
              </a:avLst>
            </a:prstTxWarp>
            <a:scene3d>
              <a:camera prst="legacyPerspectiveBottom"/>
              <a:lightRig rig="legacyHarsh3" dir="l"/>
            </a:scene3d>
            <a:sp3d extrusionH="887400" prstMaterial="legacyMatte">
              <a:extrusionClr>
                <a:srgbClr val="0070C0"/>
              </a:extrusionClr>
            </a:sp3d>
          </a:bodyPr>
          <a:lstStyle/>
          <a:p>
            <a:pPr algn="ctr"/>
            <a:endParaRPr lang="ru-RU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B0F0"/>
                  </a:gs>
                  <a:gs pos="100000">
                    <a:srgbClr val="00FF00"/>
                  </a:gs>
                </a:gsLst>
                <a:path path="rect">
                  <a:fillToRect r="100000" b="100000"/>
                </a:path>
              </a:gradFill>
              <a:latin typeface="Impact"/>
            </a:endParaRPr>
          </a:p>
        </p:txBody>
      </p:sp>
      <p:pic>
        <p:nvPicPr>
          <p:cNvPr id="5" name="Picture 2" descr="http://im7-tub-ru.yandex.net/i?id=303882744-38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869135">
            <a:off x="437319" y="370592"/>
            <a:ext cx="4000528" cy="45720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72740" name="Picture 2" descr="C:\Documents and Settings\Я\Рабочий стол\картинки к презентациям\школа\df7901109d4c0a0cf12533b351a32b7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63547">
            <a:off x="5581650" y="-647700"/>
            <a:ext cx="3081338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im7-tub-ru.yandex.net/i?id=235607825-56-72&amp;n=21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0662" y="3000358"/>
            <a:ext cx="3643338" cy="3857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4" descr="http://im2-tub-ru.yandex.net/i?id=353431067-59-72&amp;n=21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71802" y="4929198"/>
            <a:ext cx="1571636" cy="16430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123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123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35123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51234" name="Слайд" r:id="rId3" imgW="4570541" imgH="3427323" progId="PowerPoint.Slide.12">
              <p:embed/>
            </p:oleObj>
          </a:graphicData>
        </a:graphic>
      </p:graphicFrame>
      <p:sp>
        <p:nvSpPr>
          <p:cNvPr id="35123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lum bright="18000" contrast="4000"/>
          </a:blip>
          <a:srcRect/>
          <a:stretch>
            <a:fillRect/>
          </a:stretch>
        </p:blipFill>
        <p:spPr bwMode="auto">
          <a:xfrm>
            <a:off x="2071670" y="857232"/>
            <a:ext cx="4000528" cy="4357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68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lum bright="11000" contrast="-11000"/>
          </a:blip>
          <a:srcRect l="17841" t="3898" r="32115"/>
          <a:stretch>
            <a:fillRect/>
          </a:stretch>
        </p:blipFill>
        <p:spPr bwMode="auto">
          <a:xfrm>
            <a:off x="0" y="0"/>
            <a:ext cx="4071934" cy="6215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0"/>
            <a:ext cx="4714876" cy="6572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226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35225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52258" name="Слайд" r:id="rId3" imgW="4570541" imgH="3427323" progId="PowerPoint.Slide.12">
              <p:embed/>
            </p:oleObj>
          </a:graphicData>
        </a:graphic>
      </p:graphicFrame>
      <p:pic>
        <p:nvPicPr>
          <p:cNvPr id="352269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642918"/>
            <a:ext cx="4000528" cy="50006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52270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571480"/>
            <a:ext cx="3929090" cy="52864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9906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lum bright="18000" contrast="-11000"/>
          </a:blip>
          <a:srcRect/>
          <a:stretch>
            <a:fillRect/>
          </a:stretch>
        </p:blipFill>
        <p:spPr bwMode="auto">
          <a:xfrm>
            <a:off x="6000760" y="0"/>
            <a:ext cx="3143240" cy="4500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lum bright="14000" contrast="-2000"/>
          </a:blip>
          <a:srcRect/>
          <a:stretch>
            <a:fillRect/>
          </a:stretch>
        </p:blipFill>
        <p:spPr bwMode="auto">
          <a:xfrm>
            <a:off x="2643174" y="1500174"/>
            <a:ext cx="3643338" cy="50006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286148" cy="36433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29" name="Содержимое 7" descr="94782899.gi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1300" cy="6858000"/>
          </a:xfrm>
        </p:spPr>
      </p:pic>
      <p:pic>
        <p:nvPicPr>
          <p:cNvPr id="3" name="Содержимое 6" descr="shariki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338" y="0"/>
            <a:ext cx="4284662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380931" name="Содержимое 3" descr="4663d7f2ac6575a8dccc5a271f00494c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0"/>
            <a:ext cx="4286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3" name="Picture 6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57250"/>
            <a:ext cx="914400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WordArt 5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2286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8713"/>
              </a:avLst>
            </a:prstTxWarp>
            <a:scene3d>
              <a:camera prst="legacyPerspectiveTop"/>
              <a:lightRig rig="legacyHarsh3" dir="r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Студия Начального Телевидения</a:t>
            </a:r>
          </a:p>
        </p:txBody>
      </p:sp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571612"/>
            <a:ext cx="5589587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Прямоугольник 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3071813"/>
            <a:ext cx="3176588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Прямоугольник 8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5" y="2857500"/>
            <a:ext cx="5254625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Прямоугольник 9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143375"/>
            <a:ext cx="2614613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Прямоугольник 10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3188" y="4143375"/>
            <a:ext cx="5718175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5500702"/>
            <a:ext cx="618098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1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4E82D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j-lt"/>
              </a:rPr>
              <a:t>Музыкальная пауза</a:t>
            </a: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24E82D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n-lt"/>
            </a:endParaRPr>
          </a:p>
        </p:txBody>
      </p:sp>
      <p:sp>
        <p:nvSpPr>
          <p:cNvPr id="381961" name="Прямоугольник 14"/>
          <p:cNvSpPr>
            <a:spLocks noChangeArrowheads="1"/>
          </p:cNvSpPr>
          <p:nvPr/>
        </p:nvSpPr>
        <p:spPr bwMode="auto">
          <a:xfrm>
            <a:off x="642910" y="2357430"/>
            <a:ext cx="52863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Программа Вре</a:t>
            </a:r>
            <a:r>
              <a:rPr lang="ru-RU" sz="48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</a:t>
            </a:r>
            <a:endParaRPr lang="ru-RU" sz="4000" b="1" dirty="0">
              <a:solidFill>
                <a:srgbClr val="FFFF00"/>
              </a:solidFill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2980" name="WordArt 3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43576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676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00B0F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Время</a:t>
            </a:r>
          </a:p>
        </p:txBody>
      </p:sp>
      <p:pic>
        <p:nvPicPr>
          <p:cNvPr id="382981" name="Picture 7" descr="C:\Users\Анюта\Desktop\Картинки школа\колокольчики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932855">
            <a:off x="6892131" y="4483894"/>
            <a:ext cx="221456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Я\Рабочий стол\картинки к презентациям\школа\smflog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3857625"/>
            <a:ext cx="242887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4004" name="WordArt 3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43576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676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00B0F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Прогноз погоды</a:t>
            </a:r>
          </a:p>
        </p:txBody>
      </p:sp>
      <p:pic>
        <p:nvPicPr>
          <p:cNvPr id="384005" name="Picture 4" descr="http://animacii.ucoz.ru/_ph/13/2/75093289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0"/>
            <a:ext cx="42862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4006" name="Picture 6" descr="анимация зима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5" y="3786188"/>
            <a:ext cx="500062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4007" name="Picture 10" descr="http://luzan.ucoz.ru/animes/solnz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8" y="-285750"/>
            <a:ext cx="4000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4008" name="Picture 12" descr="http://luzan.ucoz.ru/animazii/.jp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688" y="0"/>
            <a:ext cx="250031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/>
            <a:r>
              <a:rPr lang="ru-RU" sz="4800" b="1" smtClean="0">
                <a:latin typeface="Monotype Corsiva" pitchFamily="66" charset="0"/>
                <a:hlinkClick r:id="rId3" action="ppaction://hlinkfile"/>
              </a:rPr>
              <a:t>Внимание!</a:t>
            </a:r>
            <a:endParaRPr lang="ru-RU" sz="4800" b="1" smtClean="0">
              <a:latin typeface="Monotype Corsiva" pitchFamily="66" charset="0"/>
            </a:endParaRPr>
          </a:p>
        </p:txBody>
      </p:sp>
      <p:pic>
        <p:nvPicPr>
          <p:cNvPr id="18434" name="Picture 2" descr="C:\Documents and Settings\admin\Мои документы\Загрузки\posl_zvonok_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785813"/>
            <a:ext cx="8286750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714375" y="5286375"/>
            <a:ext cx="76977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720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в  начальной  школе</a:t>
            </a:r>
            <a:endParaRPr lang="ru-RU" sz="8000"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5" name="Picture 2" descr="C:\Documents and Settings\user\Рабочий стол\Kabardino-Balkarskaya_Res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86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26" name="Picture 3" descr="C:\Documents and Settings\user\Рабочий стол\Новая папка\apogoda-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0"/>
            <a:ext cx="10001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27" name="Picture 4" descr="C:\Documents and Settings\user\Рабочий стол\Новая папка\apogoda-2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88" y="3071813"/>
            <a:ext cx="9334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28" name="Picture 5" descr="C:\Documents and Settings\user\Рабочий стол\Новая папка\apogoda-4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75" y="3714750"/>
            <a:ext cx="12144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29" name="Picture 6" descr="C:\Documents and Settings\user\Рабочий стол\Новая папка\apogoda-2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1357313"/>
            <a:ext cx="11207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30" name="Picture 7" descr="C:\Documents and Settings\user\Рабочий стол\Новая папка\apogoda-2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88" y="2071688"/>
            <a:ext cx="9334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31" name="Picture 8" descr="C:\Documents and Settings\user\Рабочий стол\Новая папка\apogoda-4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75" y="4857750"/>
            <a:ext cx="2286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32" name="Picture 9" descr="C:\Documents and Settings\user\Рабочий стол\Новая папка\apogoda-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64293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33" name="Picture 10" descr="C:\Documents and Settings\user\Рабочий стол\Новая папка\apogoda-9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14750" y="1000125"/>
            <a:ext cx="1643063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34" name="Picture 11" descr="C:\Documents and Settings\user\Рабочий стол\Новая папка\apogoda-8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15250" y="571500"/>
            <a:ext cx="12192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35" name="Picture 12" descr="C:\Documents and Settings\user\Рабочий стол\Новая папка\apogoda-8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357688"/>
            <a:ext cx="12192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36" name="Picture 13" descr="C:\Documents and Settings\user\Рабочий стол\Новая папка\apogoda-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4000500"/>
            <a:ext cx="928688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37" name="Picture 14" descr="C:\Documents and Settings\user\Рабочий стол\Новая папка\apogoda-4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" y="2857500"/>
            <a:ext cx="952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38" name="Picture 15" descr="C:\Documents and Settings\user\Рабочий стол\Новая папка\apogoda-4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2714625"/>
            <a:ext cx="952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39" name="Picture 16" descr="C:\Documents and Settings\user\Рабочий стол\Новая папка\apogoda-4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88" y="2928938"/>
            <a:ext cx="952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40" name="Picture 17" descr="C:\Documents and Settings\user\Рабочий стол\Новая папка\apogoda-4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3571875"/>
            <a:ext cx="1214437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41" name="Picture 10" descr="C:\Documents and Settings\user\Рабочий стол\Новая папка\apogoda-9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50" y="1785938"/>
            <a:ext cx="1285875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42" name="Picture 18" descr="C:\Documents and Settings\user\Рабочий стол\Новая папка\smiles-pogoda-171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88" y="4929188"/>
            <a:ext cx="20431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43" name="Picture 19" descr="C:\Documents and Settings\user\Рабочий стол\Новая папка\smiles-pogoda-233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29125" y="3143250"/>
            <a:ext cx="104775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44" name="Picture 20" descr="C:\Documents and Settings\user\Рабочий стол\Новая папка\smiles-pogoda-236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00813" y="285750"/>
            <a:ext cx="115728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45" name="Picture 21" descr="C:\Documents and Settings\user\Рабочий стол\Новая папка\apogoda-2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5" y="3786188"/>
            <a:ext cx="1071563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46" name="Picture 22" descr="C:\Documents and Settings\user\Рабочий стол\Новая папка\smiles-pogoda-11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58125" y="1857375"/>
            <a:ext cx="12858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47" name="Picture 23" descr="C:\Documents and Settings\user\Рабочий стол\Новая папка\smiles-pogoda-233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71563" y="0"/>
            <a:ext cx="833437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48" name="Picture 3" descr="C:\Documents and Settings\user\Рабочий стол\Новая папка\apogoda-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88" y="4857750"/>
            <a:ext cx="957262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49" name="Picture 10" descr="C:\Documents and Settings\user\Рабочий стол\Новая папка\apogoda-9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15063" y="2214563"/>
            <a:ext cx="1214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50" name="Picture 23" descr="C:\Documents and Settings\user\Рабочий стол\Новая папка\smiles-pogoda-233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14750" y="214313"/>
            <a:ext cx="6905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51" name="Picture 10" descr="C:\Documents and Settings\user\Рабочий стол\Новая папка\apogoda-9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86688" y="3214688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428860" y="0"/>
            <a:ext cx="535785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«Колесо истории»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Год  2002 - 2003</a:t>
            </a:r>
          </a:p>
        </p:txBody>
      </p:sp>
      <p:pic>
        <p:nvPicPr>
          <p:cNvPr id="2447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2428875"/>
            <a:ext cx="207168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63" y="1285875"/>
            <a:ext cx="27971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0"/>
            <a:ext cx="20716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5" name="Picture 5" descr="C:\Users\Анюта\Desktop\Картинки школа\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50" y="4357688"/>
            <a:ext cx="2357438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6" name="Picture 6" descr="C:\Users\Анюта\Desktop\Картинки школа\картинки\смайлики\26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6563" y="2357438"/>
            <a:ext cx="23574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7" name="Picture 7" descr="C:\Users\Анюта\Desktop\Картинки школа\картинки\смайлики\27_files\3496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63" y="4929188"/>
            <a:ext cx="2300287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4737" name="Object 1"/>
          <p:cNvGraphicFramePr>
            <a:graphicFrameLocks noChangeAspect="1"/>
          </p:cNvGraphicFramePr>
          <p:nvPr/>
        </p:nvGraphicFramePr>
        <p:xfrm>
          <a:off x="0" y="0"/>
          <a:ext cx="6500813" cy="2714625"/>
        </p:xfrm>
        <a:graphic>
          <a:graphicData uri="http://schemas.openxmlformats.org/presentationml/2006/ole">
            <p:oleObj spid="_x0000_s244737" name="Документ" r:id="rId9" imgW="5925852" imgH="1846140" progId="Word.Document.12">
              <p:embed/>
            </p:oleObj>
          </a:graphicData>
        </a:graphic>
      </p:graphicFrame>
      <p:pic>
        <p:nvPicPr>
          <p:cNvPr id="244748" name="Picture 5" descr="F:\аним.лошадка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760357">
            <a:off x="6432550" y="4432300"/>
            <a:ext cx="2151063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428860" y="0"/>
            <a:ext cx="535785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«Колесо истории»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Год  2009</a:t>
            </a:r>
          </a:p>
        </p:txBody>
      </p:sp>
      <p:pic>
        <p:nvPicPr>
          <p:cNvPr id="21509" name="Picture 2" descr="C:\Users\Анюта\Desktop\Картинки школа\картинки\1 сентября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2571768" cy="32861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7738" y="1142984"/>
            <a:ext cx="4386262" cy="27860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51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2000240"/>
            <a:ext cx="1741488" cy="2214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51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500570"/>
            <a:ext cx="2071687" cy="2071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4143380"/>
            <a:ext cx="3167079" cy="2418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4" descr="http://im5-tub-ru.yandex.net/i?id=301359199-22-72&amp;n=21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15140" y="4071942"/>
            <a:ext cx="2143140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7" name="Picture 2" descr="http://bestgif.su/_ph/43/2/36040768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28860" y="0"/>
            <a:ext cx="535785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«Колесо истории»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Год  2009</a:t>
            </a:r>
          </a:p>
        </p:txBody>
      </p:sp>
      <p:pic>
        <p:nvPicPr>
          <p:cNvPr id="389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4288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26" name="WordArt 3"/>
          <p:cNvSpPr>
            <a:spLocks noChangeArrowheads="1" noChangeShapeType="1" noTextEdit="1"/>
          </p:cNvSpPr>
          <p:nvPr/>
        </p:nvSpPr>
        <p:spPr bwMode="auto">
          <a:xfrm>
            <a:off x="357188" y="2143125"/>
            <a:ext cx="8215312" cy="17859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00B0F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Здравствуй, школа!</a:t>
            </a:r>
          </a:p>
        </p:txBody>
      </p:sp>
      <p:sp>
        <p:nvSpPr>
          <p:cNvPr id="389127" name="WordArt 4"/>
          <p:cNvSpPr>
            <a:spLocks noChangeArrowheads="1" noChangeShapeType="1" noTextEdit="1"/>
          </p:cNvSpPr>
          <p:nvPr/>
        </p:nvSpPr>
        <p:spPr bwMode="auto">
          <a:xfrm>
            <a:off x="0" y="4429125"/>
            <a:ext cx="9144000" cy="24288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-417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1   сентября</a:t>
            </a:r>
          </a:p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2009  года</a:t>
            </a:r>
          </a:p>
        </p:txBody>
      </p:sp>
      <p:pic>
        <p:nvPicPr>
          <p:cNvPr id="389128" name="i-main-pic" descr="Картинка 232 из 4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0"/>
            <a:ext cx="20002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email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0" y="0"/>
            <a:ext cx="8786813" cy="6643688"/>
          </a:xfrm>
          <a:prstGeom prst="verticalScroll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2143108" y="0"/>
            <a:ext cx="5715040" cy="1357298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 wrap="none" fromWordArt="1">
            <a:prstTxWarp prst="textPlain">
              <a:avLst>
                <a:gd name="adj" fmla="val 46907"/>
              </a:avLst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Monotype Corsiva"/>
              </a:rPr>
              <a:t>Свидетельство   о  рождении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Monotype Corsiva"/>
              </a:rPr>
              <a:t>                 класса</a:t>
            </a: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1643063" y="1428750"/>
            <a:ext cx="5572125" cy="928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292"/>
              </a:avLst>
            </a:prstTxWarp>
          </a:bodyPr>
          <a:lstStyle/>
          <a:p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Monotype Corsiva"/>
              </a:rPr>
              <a:t>Родился 1 сентября 2009года</a:t>
            </a:r>
          </a:p>
        </p:txBody>
      </p:sp>
      <p:sp>
        <p:nvSpPr>
          <p:cNvPr id="9" name="WordArt 8"/>
          <p:cNvSpPr>
            <a:spLocks noChangeArrowheads="1" noChangeShapeType="1" noTextEdit="1"/>
          </p:cNvSpPr>
          <p:nvPr/>
        </p:nvSpPr>
        <p:spPr bwMode="auto">
          <a:xfrm>
            <a:off x="1785938" y="2286000"/>
            <a:ext cx="5286375" cy="206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963"/>
              </a:avLst>
            </a:prstTxWarp>
          </a:bodyPr>
          <a:lstStyle/>
          <a:p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Место рождения :   ул. Ленина 100 а</a:t>
            </a:r>
          </a:p>
          <a:p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 Чегемского района, с.п.Чегем Второй</a:t>
            </a:r>
          </a:p>
        </p:txBody>
      </p:sp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1785938" y="4643438"/>
            <a:ext cx="5500687" cy="985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Monotype Corsiva"/>
              </a:rPr>
              <a:t>Родитель :МКОУСОШ №3</a:t>
            </a:r>
          </a:p>
        </p:txBody>
      </p:sp>
      <p:pic>
        <p:nvPicPr>
          <p:cNvPr id="390151" name="Picture 14" descr="blest76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0" y="5495925"/>
            <a:ext cx="36671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0152" name="Picture 15" descr="dis7500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4643438"/>
            <a:ext cx="1651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0153" name="Picture 16" descr="dis1640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2375" y="4867275"/>
            <a:ext cx="18002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0154" name="Picture 12" descr="blest13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973052">
            <a:off x="-165100" y="134938"/>
            <a:ext cx="1109663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0155" name="Picture 10" descr="child40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9563" y="928688"/>
            <a:ext cx="1214437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071670" y="0"/>
            <a:ext cx="535785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«Колесо истории»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Год  2013</a:t>
            </a:r>
          </a:p>
        </p:txBody>
      </p:sp>
      <p:sp>
        <p:nvSpPr>
          <p:cNvPr id="391173" name="WordArt 3"/>
          <p:cNvSpPr>
            <a:spLocks noChangeArrowheads="1" noChangeShapeType="1" noTextEdit="1"/>
          </p:cNvSpPr>
          <p:nvPr/>
        </p:nvSpPr>
        <p:spPr bwMode="auto">
          <a:xfrm>
            <a:off x="0" y="1214438"/>
            <a:ext cx="9144000" cy="15001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417"/>
              </a:avLst>
            </a:prstTxWarp>
          </a:bodyPr>
          <a:lstStyle/>
          <a:p>
            <a:pPr algn="ctr"/>
            <a:r>
              <a:rPr lang="ru-RU" sz="413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00B0F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Прощай, начальная школа!</a:t>
            </a:r>
          </a:p>
        </p:txBody>
      </p:sp>
      <p:pic>
        <p:nvPicPr>
          <p:cNvPr id="391174" name="Picture 7" descr="C:\Users\Анюта\Desktop\Картинки школа\колокольчики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0" y="2571750"/>
            <a:ext cx="350043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lowers19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50" y="2857500"/>
            <a:ext cx="25717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lowers19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57500"/>
            <a:ext cx="25717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7" name="Picture 4" descr="гнаго"/>
          <p:cNvPicPr>
            <a:picLocks noChangeAspect="1" noChangeArrowheads="1"/>
          </p:cNvPicPr>
          <p:nvPr/>
        </p:nvPicPr>
        <p:blipFill>
          <a:blip r:embed="rId2"/>
          <a:srcRect l="-2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18" name="WordArt 3"/>
          <p:cNvSpPr>
            <a:spLocks noChangeArrowheads="1" noChangeShapeType="1" noTextEdit="1"/>
          </p:cNvSpPr>
          <p:nvPr/>
        </p:nvSpPr>
        <p:spPr bwMode="auto">
          <a:xfrm>
            <a:off x="500063" y="1857375"/>
            <a:ext cx="8001000" cy="2571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00B0F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Музыкальная пауза:</a:t>
            </a:r>
          </a:p>
        </p:txBody>
      </p:sp>
      <p:pic>
        <p:nvPicPr>
          <p:cNvPr id="393219" name="Picture 14" descr="http://luzan.ucoz.ru/animes/notki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29125"/>
            <a:ext cx="9144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20" name="Picture 2" descr="http://luzan.ucoz.ru/animes/noty_i_notki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0"/>
            <a:ext cx="342900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357290" y="357166"/>
            <a:ext cx="6108597" cy="1680629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r>
              <a:rPr lang="ru-RU" sz="8000" b="1" kern="10" dirty="0" smtClean="0"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ТЕЛЕЖУРНАЛ</a:t>
            </a:r>
            <a:endParaRPr lang="ru-RU" sz="8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86050" y="1928802"/>
            <a:ext cx="41232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Comic Sans MS"/>
              </a:rPr>
              <a:t>ЕРАЛАШ</a:t>
            </a:r>
            <a:endParaRPr lang="ru-RU" sz="72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3500438"/>
            <a:ext cx="3357562" cy="335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Рисунок 11" descr="18m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0" y="2928938"/>
            <a:ext cx="2786063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1264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11264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12642" name="Слайд" r:id="rId3" imgW="4570541" imgH="3427323" progId="PowerPoint.Slide.12">
              <p:embed/>
            </p:oleObj>
          </a:graphicData>
        </a:graphic>
      </p:graphicFrame>
      <p:pic>
        <p:nvPicPr>
          <p:cNvPr id="112645" name="Picture 11" descr="dog4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3" y="3500438"/>
            <a:ext cx="42862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3" name="Рисунок 1" descr="C:\Documents and Settings\Redaktor\Мои документы\Мои рисунки\screen\22.05.2009 18.10.11.9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71525" y="-358775"/>
            <a:ext cx="10687050" cy="757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0" descr="http://luzan.ucoz.ru/animes/solnz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-285750"/>
            <a:ext cx="8215313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" descr="http://luzan.ucoz.ru/animes/babochki-9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38" y="3143250"/>
            <a:ext cx="1905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 descr="http://luzan.ucoz.ru/animes/babochki-9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50" y="2286000"/>
            <a:ext cx="1905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" descr="http://luzan.ucoz.ru/animes/babochki-9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642938"/>
            <a:ext cx="1905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6" descr="292cdf0b22d0aab13740aa8cd7d4744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4214813"/>
            <a:ext cx="24288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89" name="Picture 11" descr="буратино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</p:pic>
      <p:pic>
        <p:nvPicPr>
          <p:cNvPr id="396290" name="Содержимое 4" descr="книга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38" y="4714875"/>
            <a:ext cx="17145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857752" y="1785926"/>
            <a:ext cx="3357586" cy="3071834"/>
          </a:xfrm>
          <a:prstGeom prst="rect">
            <a:avLst/>
          </a:prstGeom>
        </p:spPr>
        <p:txBody>
          <a:bodyPr>
            <a:prstTxWarp prst="textDeflate">
              <a:avLst>
                <a:gd name="adj" fmla="val 20856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53882" dir="2700000" algn="ctr" rotWithShape="0">
                    <a:srgbClr val="0000FF">
                      <a:alpha val="79999"/>
                    </a:srgbClr>
                  </a:outerShdw>
                </a:effectLst>
                <a:latin typeface="Comic Sans MS"/>
              </a:rPr>
              <a:t>Классные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53882" dir="2700000" algn="ctr" rotWithShape="0">
                    <a:srgbClr val="0000FF">
                      <a:alpha val="79999"/>
                    </a:srgbClr>
                  </a:outerShdw>
                </a:effectLst>
                <a:latin typeface="Comic Sans MS"/>
              </a:rPr>
              <a:t>сценки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3" name="Picture 4" descr="гнаго"/>
          <p:cNvPicPr>
            <a:picLocks noChangeAspect="1" noChangeArrowheads="1"/>
          </p:cNvPicPr>
          <p:nvPr/>
        </p:nvPicPr>
        <p:blipFill>
          <a:blip r:embed="rId2"/>
          <a:srcRect l="-2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7314" name="WordArt 3"/>
          <p:cNvSpPr>
            <a:spLocks noChangeArrowheads="1" noChangeShapeType="1" noTextEdit="1"/>
          </p:cNvSpPr>
          <p:nvPr/>
        </p:nvSpPr>
        <p:spPr bwMode="auto">
          <a:xfrm>
            <a:off x="571500" y="2000250"/>
            <a:ext cx="8215313" cy="17907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00B0F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Музыкальная пауза:</a:t>
            </a:r>
          </a:p>
        </p:txBody>
      </p:sp>
      <p:sp>
        <p:nvSpPr>
          <p:cNvPr id="397315" name="WordArt 3"/>
          <p:cNvSpPr>
            <a:spLocks noChangeArrowheads="1" noChangeShapeType="1" noTextEdit="1"/>
          </p:cNvSpPr>
          <p:nvPr/>
        </p:nvSpPr>
        <p:spPr bwMode="auto">
          <a:xfrm>
            <a:off x="642938" y="3429000"/>
            <a:ext cx="8215312" cy="17907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00B0F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«Школьные частушки»</a:t>
            </a:r>
          </a:p>
        </p:txBody>
      </p:sp>
      <p:pic>
        <p:nvPicPr>
          <p:cNvPr id="397316" name="Picture 14" descr="http://luzan.ucoz.ru/animes/notki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13"/>
            <a:ext cx="914400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7" name="Picture 6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8338" name="WordArt 5"/>
          <p:cNvSpPr>
            <a:spLocks noChangeArrowheads="1" noChangeShapeType="1" noTextEdit="1"/>
          </p:cNvSpPr>
          <p:nvPr/>
        </p:nvSpPr>
        <p:spPr bwMode="auto">
          <a:xfrm>
            <a:off x="-214313" y="214313"/>
            <a:ext cx="9358313" cy="5000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"/>
              <a:lightRig rig="legacyHarsh3" dir="r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Один день из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школьной жизни</a:t>
            </a:r>
          </a:p>
        </p:txBody>
      </p:sp>
      <p:pic>
        <p:nvPicPr>
          <p:cNvPr id="398339" name="Picture 2" descr="http://luzan.ucoz.ru/animazii/knigi-1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4143375"/>
            <a:ext cx="2857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8340" name="Picture 2" descr="C:\Documents and Settings\Я\Рабочий стол\картинки к презентациям\школа\df7901109d4c0a0cf12533b351a32b7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63547">
            <a:off x="6227763" y="3279775"/>
            <a:ext cx="3081337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1" name="Picture 6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62" name="WordArt 5"/>
          <p:cNvSpPr>
            <a:spLocks noChangeArrowheads="1" noChangeShapeType="1" noTextEdit="1"/>
          </p:cNvSpPr>
          <p:nvPr/>
        </p:nvSpPr>
        <p:spPr bwMode="auto">
          <a:xfrm>
            <a:off x="-214313" y="214313"/>
            <a:ext cx="9358313" cy="5000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"/>
              <a:lightRig rig="legacyHarsh3" dir="r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Литературное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Чтение. </a:t>
            </a:r>
          </a:p>
        </p:txBody>
      </p:sp>
      <p:pic>
        <p:nvPicPr>
          <p:cNvPr id="9" name="Picture 39" descr="abut">
            <a:hlinkClick r:id="" action="ppaction://noaction">
              <a:snd r:embed="rId3" name="c.wav"/>
            </a:hlinkClick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2643188"/>
            <a:ext cx="16271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mbu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25" y="1928813"/>
            <a:ext cx="121443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0" descr="bbut">
            <a:hlinkClick r:id="" action="ppaction://noaction">
              <a:snd r:embed="rId6" name="b.wav"/>
            </a:hlinkClick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750" y="4500563"/>
            <a:ext cx="14938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C:\Documents and Settings\ИРИНА\Рабочий стол\БУКВЫ\Все букофки\Буквы с цветами\o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38" y="5286375"/>
            <a:ext cx="12144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67" name="Picture 4" descr="C:\Program Files\Microsoft Office\Media\CntCD1\ClipArt2\j0232149.wm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9000" y="4357688"/>
            <a:ext cx="192881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8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8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8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8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38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38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5" name="Picture 6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0386" name="WordArt 5"/>
          <p:cNvSpPr>
            <a:spLocks noChangeArrowheads="1" noChangeShapeType="1" noTextEdit="1"/>
          </p:cNvSpPr>
          <p:nvPr/>
        </p:nvSpPr>
        <p:spPr bwMode="auto">
          <a:xfrm>
            <a:off x="214313" y="214313"/>
            <a:ext cx="8929687" cy="5000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"/>
              <a:lightRig rig="legacyHarsh3" dir="r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Перемена</a:t>
            </a:r>
          </a:p>
        </p:txBody>
      </p:sp>
      <p:pic>
        <p:nvPicPr>
          <p:cNvPr id="400387" name="Picture 2" descr="C:\Documents and Settings\Я\Рабочий стол\картинки к презентациям\школа\df7901109d4c0a0cf12533b351a32b7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704465">
            <a:off x="3752850" y="3465513"/>
            <a:ext cx="2619375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1" descr="c%20(104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63" y="4500563"/>
            <a:ext cx="18573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4143380"/>
            <a:ext cx="3167079" cy="27146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09" name="Picture 6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1410" name="WordArt 5"/>
          <p:cNvSpPr>
            <a:spLocks noChangeArrowheads="1" noChangeShapeType="1" noTextEdit="1"/>
          </p:cNvSpPr>
          <p:nvPr/>
        </p:nvSpPr>
        <p:spPr bwMode="auto">
          <a:xfrm>
            <a:off x="0" y="214313"/>
            <a:ext cx="9144000" cy="5000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"/>
              <a:lightRig rig="legacyHarsh3" dir="r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Окружающий 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Мир.</a:t>
            </a:r>
          </a:p>
        </p:txBody>
      </p:sp>
      <p:pic>
        <p:nvPicPr>
          <p:cNvPr id="5" name="Picture 12" descr="FOX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43500"/>
            <a:ext cx="67691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udo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86063"/>
            <a:ext cx="190976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4cbb49e8a0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25" y="3714750"/>
            <a:ext cx="16811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1414" name="Picture 2" descr="http://luzan.ucoz.ru/animes/babochki-98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13" y="3714750"/>
            <a:ext cx="1905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1415" name="Picture 4" descr="http://luzan.ucoz.ru/animes/oduwanhik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1416" name="Picture 6" descr="http://luzan.ucoz.ru/animes/kolokolhiki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29563" y="3500438"/>
            <a:ext cx="942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3" name="Picture 6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434" name="WordArt 5"/>
          <p:cNvSpPr>
            <a:spLocks noChangeArrowheads="1" noChangeShapeType="1" noTextEdit="1"/>
          </p:cNvSpPr>
          <p:nvPr/>
        </p:nvSpPr>
        <p:spPr bwMode="auto">
          <a:xfrm>
            <a:off x="214313" y="214313"/>
            <a:ext cx="8929687" cy="5000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"/>
              <a:lightRig rig="legacyHarsh3" dir="r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Перемена</a:t>
            </a:r>
          </a:p>
        </p:txBody>
      </p:sp>
      <p:pic>
        <p:nvPicPr>
          <p:cNvPr id="402435" name="Picture 2" descr="C:\Documents and Settings\Я\Рабочий стол\картинки к презентациям\школа\df7901109d4c0a0cf12533b351a32b7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704465">
            <a:off x="3792538" y="3748088"/>
            <a:ext cx="2652712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1" descr="c%20(104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63" y="4500563"/>
            <a:ext cx="18573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4214818"/>
            <a:ext cx="3167079" cy="2418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7" name="Picture 6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3458" name="WordArt 5"/>
          <p:cNvSpPr>
            <a:spLocks noChangeArrowheads="1" noChangeShapeType="1" noTextEdit="1"/>
          </p:cNvSpPr>
          <p:nvPr/>
        </p:nvSpPr>
        <p:spPr bwMode="auto">
          <a:xfrm>
            <a:off x="357188" y="0"/>
            <a:ext cx="8572500" cy="47148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"/>
              <a:lightRig rig="legacyHarsh3" dir="r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Математика</a:t>
            </a:r>
          </a:p>
        </p:txBody>
      </p:sp>
      <p:pic>
        <p:nvPicPr>
          <p:cNvPr id="403459" name="Picture 5" descr="GEOMET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317565">
            <a:off x="5136356" y="1699419"/>
            <a:ext cx="2014538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3460" name="Прямоугольник 5"/>
          <p:cNvSpPr>
            <a:spLocks noChangeArrowheads="1"/>
          </p:cNvSpPr>
          <p:nvPr/>
        </p:nvSpPr>
        <p:spPr bwMode="auto">
          <a:xfrm>
            <a:off x="0" y="5934075"/>
            <a:ext cx="24098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S = a </a:t>
            </a:r>
            <a:r>
              <a:rPr lang="ru-RU" sz="5400" b="1" baseline="30000">
                <a:solidFill>
                  <a:srgbClr val="FF0000"/>
                </a:solidFill>
                <a:latin typeface="Calibri" pitchFamily="34" charset="0"/>
              </a:rPr>
              <a:t>х</a:t>
            </a:r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 b</a:t>
            </a:r>
            <a:endParaRPr lang="ru-RU" sz="5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03461" name="Прямоугольник 6"/>
          <p:cNvSpPr>
            <a:spLocks noChangeArrowheads="1"/>
          </p:cNvSpPr>
          <p:nvPr/>
        </p:nvSpPr>
        <p:spPr bwMode="auto">
          <a:xfrm>
            <a:off x="3071813" y="5715000"/>
            <a:ext cx="32083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libri" pitchFamily="34" charset="0"/>
              </a:rPr>
              <a:t>P = (a + b) </a:t>
            </a:r>
            <a:r>
              <a:rPr lang="ru-RU" sz="4400" b="1" baseline="30000">
                <a:solidFill>
                  <a:srgbClr val="FF0000"/>
                </a:solidFill>
                <a:latin typeface="Calibri" pitchFamily="34" charset="0"/>
              </a:rPr>
              <a:t>х</a:t>
            </a:r>
            <a:r>
              <a:rPr lang="en-US" sz="4400" b="1">
                <a:solidFill>
                  <a:srgbClr val="FF0000"/>
                </a:solidFill>
                <a:latin typeface="Calibri" pitchFamily="34" charset="0"/>
              </a:rPr>
              <a:t> 2</a:t>
            </a:r>
            <a:endParaRPr lang="ru-RU" sz="4400" b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03462" name="Picture 4" descr="http://luzan.ucoz.ru/animes/uchenica_na_uroke_matematiki.jp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75" y="4786313"/>
            <a:ext cx="271462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3463" name="Picture 6" descr="http://luzan.ucoz.ru/animazii/detia-74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25" y="3857625"/>
            <a:ext cx="2643188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3464" name="Picture 8" descr="http://luzan.ucoz.ru/animes/geometrija.jpg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4500563"/>
            <a:ext cx="192881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1" name="Picture 6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4482" name="WordArt 5"/>
          <p:cNvSpPr>
            <a:spLocks noChangeArrowheads="1" noChangeShapeType="1" noTextEdit="1"/>
          </p:cNvSpPr>
          <p:nvPr/>
        </p:nvSpPr>
        <p:spPr bwMode="auto">
          <a:xfrm>
            <a:off x="214313" y="214313"/>
            <a:ext cx="8929687" cy="5000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"/>
              <a:lightRig rig="legacyHarsh3" dir="r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Перемена</a:t>
            </a:r>
          </a:p>
        </p:txBody>
      </p:sp>
      <p:pic>
        <p:nvPicPr>
          <p:cNvPr id="404483" name="Picture 2" descr="C:\Documents and Settings\Я\Рабочий стол\картинки к презентациям\школа\df7901109d4c0a0cf12533b351a32b7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704465">
            <a:off x="3590925" y="3354388"/>
            <a:ext cx="2740025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1" descr="c%20(104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63" y="4500563"/>
            <a:ext cx="18573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143380"/>
            <a:ext cx="3167079" cy="27146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TextBox 1"/>
          <p:cNvSpPr txBox="1">
            <a:spLocks noChangeArrowheads="1"/>
          </p:cNvSpPr>
          <p:nvPr/>
        </p:nvSpPr>
        <p:spPr bwMode="auto">
          <a:xfrm>
            <a:off x="1785938" y="214313"/>
            <a:ext cx="6286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Franklin Gothic Book" pitchFamily="34" charset="0"/>
              </a:rPr>
              <a:t>Чем кормили нас в столовой</a:t>
            </a:r>
            <a:r>
              <a:rPr lang="kk-KZ" sz="3200" b="1">
                <a:latin typeface="Franklin Gothic Book" pitchFamily="34" charset="0"/>
              </a:rPr>
              <a:t>?</a:t>
            </a:r>
            <a:endParaRPr lang="ru-RU" sz="3200" b="1">
              <a:latin typeface="Franklin Gothic Book" pitchFamily="34" charset="0"/>
            </a:endParaRPr>
          </a:p>
        </p:txBody>
      </p:sp>
      <p:pic>
        <p:nvPicPr>
          <p:cNvPr id="405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813"/>
            <a:ext cx="24193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1571625"/>
            <a:ext cx="23241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63" y="857250"/>
            <a:ext cx="235743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0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928813"/>
            <a:ext cx="24003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1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63" y="857250"/>
            <a:ext cx="24669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1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214688"/>
            <a:ext cx="214312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1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71625" y="4500563"/>
            <a:ext cx="221456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1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9000" y="3357563"/>
            <a:ext cx="21431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14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00625" y="4786313"/>
            <a:ext cx="20002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15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15125" y="3286125"/>
            <a:ext cx="17526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6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://bestgif.su/_ph/43/2/48932760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29" name="TextBox 1"/>
          <p:cNvSpPr txBox="1">
            <a:spLocks noChangeArrowheads="1"/>
          </p:cNvSpPr>
          <p:nvPr/>
        </p:nvSpPr>
        <p:spPr bwMode="auto">
          <a:xfrm>
            <a:off x="857250" y="142875"/>
            <a:ext cx="8154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3200" b="1">
                <a:latin typeface="Franklin Gothic Book" pitchFamily="34" charset="0"/>
              </a:rPr>
              <a:t>А нам бы хотелось в столовой поесть</a:t>
            </a:r>
            <a:r>
              <a:rPr lang="en-US" sz="3200" b="1">
                <a:latin typeface="Franklin Gothic Book" pitchFamily="34" charset="0"/>
              </a:rPr>
              <a:t>…</a:t>
            </a:r>
            <a:endParaRPr lang="ru-RU" sz="3200" b="1">
              <a:latin typeface="Franklin Gothic Book" pitchFamily="34" charset="0"/>
            </a:endParaRPr>
          </a:p>
        </p:txBody>
      </p:sp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714375"/>
            <a:ext cx="2214562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6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25" y="1428750"/>
            <a:ext cx="1785938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6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75" y="714375"/>
            <a:ext cx="221456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65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3214688"/>
            <a:ext cx="24288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653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8" y="3429000"/>
            <a:ext cx="22860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653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57813" y="1928813"/>
            <a:ext cx="1643062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653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43688" y="857250"/>
            <a:ext cx="2252662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653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57938" y="3357563"/>
            <a:ext cx="250031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6538" name="TextBox 10"/>
          <p:cNvSpPr txBox="1">
            <a:spLocks noChangeArrowheads="1"/>
          </p:cNvSpPr>
          <p:nvPr/>
        </p:nvSpPr>
        <p:spPr bwMode="auto">
          <a:xfrm>
            <a:off x="1500188" y="5786438"/>
            <a:ext cx="6072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Franklin Gothic Book" pitchFamily="34" charset="0"/>
              </a:rPr>
              <a:t>И многое-многое другое…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3" name="Picture 6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7554" name="WordArt 5"/>
          <p:cNvSpPr>
            <a:spLocks noChangeArrowheads="1" noChangeShapeType="1" noTextEdit="1"/>
          </p:cNvSpPr>
          <p:nvPr/>
        </p:nvSpPr>
        <p:spPr bwMode="auto">
          <a:xfrm>
            <a:off x="357188" y="214313"/>
            <a:ext cx="8572500" cy="5000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"/>
              <a:lightRig rig="legacyHarsh3" dir="r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Русский  язык.</a:t>
            </a:r>
          </a:p>
        </p:txBody>
      </p:sp>
      <p:sp>
        <p:nvSpPr>
          <p:cNvPr id="407555" name="Прямоугольник 5"/>
          <p:cNvSpPr>
            <a:spLocks noChangeArrowheads="1"/>
          </p:cNvSpPr>
          <p:nvPr/>
        </p:nvSpPr>
        <p:spPr bwMode="auto">
          <a:xfrm>
            <a:off x="500063" y="5715000"/>
            <a:ext cx="58658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i="1">
                <a:solidFill>
                  <a:srgbClr val="CC00CC"/>
                </a:solidFill>
                <a:latin typeface="Gill Sans MT" pitchFamily="34" charset="0"/>
              </a:rPr>
              <a:t>Жи-ши, ча-ща, чу-щу.</a:t>
            </a:r>
          </a:p>
        </p:txBody>
      </p:sp>
      <p:sp>
        <p:nvSpPr>
          <p:cNvPr id="407556" name="Прямоугольник 6"/>
          <p:cNvSpPr>
            <a:spLocks noChangeArrowheads="1"/>
          </p:cNvSpPr>
          <p:nvPr/>
        </p:nvSpPr>
        <p:spPr bwMode="auto">
          <a:xfrm>
            <a:off x="6643688" y="3000375"/>
            <a:ext cx="20955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>
                <a:solidFill>
                  <a:srgbClr val="990099"/>
                </a:solidFill>
                <a:latin typeface="Comic Sans MS" pitchFamily="66" charset="0"/>
              </a:rPr>
              <a:t>Какой?</a:t>
            </a:r>
          </a:p>
        </p:txBody>
      </p:sp>
      <p:sp>
        <p:nvSpPr>
          <p:cNvPr id="407557" name="Прямоугольник 7"/>
          <p:cNvSpPr>
            <a:spLocks noChangeArrowheads="1"/>
          </p:cNvSpPr>
          <p:nvPr/>
        </p:nvSpPr>
        <p:spPr bwMode="auto">
          <a:xfrm>
            <a:off x="7429500" y="5786438"/>
            <a:ext cx="14271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>
                <a:solidFill>
                  <a:srgbClr val="66FFFF"/>
                </a:solidFill>
                <a:latin typeface="Comic Sans MS" pitchFamily="66" charset="0"/>
              </a:rPr>
              <a:t>Что?</a:t>
            </a:r>
          </a:p>
        </p:txBody>
      </p:sp>
      <p:sp>
        <p:nvSpPr>
          <p:cNvPr id="407558" name="Прямоугольник 8"/>
          <p:cNvSpPr>
            <a:spLocks noChangeArrowheads="1"/>
          </p:cNvSpPr>
          <p:nvPr/>
        </p:nvSpPr>
        <p:spPr bwMode="auto">
          <a:xfrm>
            <a:off x="5740400" y="4143375"/>
            <a:ext cx="3403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>
                <a:solidFill>
                  <a:srgbClr val="FFFF00"/>
                </a:solidFill>
                <a:latin typeface="Comic Sans MS" pitchFamily="66" charset="0"/>
              </a:rPr>
              <a:t>Что делаю?</a:t>
            </a:r>
          </a:p>
        </p:txBody>
      </p:sp>
      <p:pic>
        <p:nvPicPr>
          <p:cNvPr id="407559" name="Прямоугольник 9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3450" y="4937125"/>
            <a:ext cx="3284538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71500" y="4500563"/>
            <a:ext cx="5368925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Monotype Corsiva"/>
              </a:rPr>
              <a:t>Минутка чистописания</a:t>
            </a:r>
          </a:p>
        </p:txBody>
      </p:sp>
      <p:sp>
        <p:nvSpPr>
          <p:cNvPr id="40756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0756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857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08579" name="Рисунок 3" descr="C:\Users\202\AppData\Local\Temp\Rar$DI00.518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071802" y="1071546"/>
            <a:ext cx="5000660" cy="2786082"/>
          </a:xfrm>
          <a:prstGeom prst="rect">
            <a:avLst/>
          </a:prstGeom>
        </p:spPr>
        <p:txBody>
          <a:bodyPr wrap="none">
            <a:prstTxWarp prst="textDoubleWave1">
              <a:avLst>
                <a:gd name="adj1" fmla="val 6250"/>
                <a:gd name="adj2" fmla="val -1951"/>
              </a:avLst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atin typeface="+mn-lt"/>
              </a:rPr>
              <a:t>     </a:t>
            </a:r>
            <a:r>
              <a:rPr lang="ru-RU" sz="4800" b="1" dirty="0">
                <a:ln>
                  <a:solidFill>
                    <a:srgbClr val="008000"/>
                  </a:solidFill>
                </a:ln>
                <a:solidFill>
                  <a:srgbClr val="FF0000"/>
                </a:solidFill>
                <a:latin typeface="+mn-lt"/>
              </a:rPr>
              <a:t>Счастья вам,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>
                  <a:solidFill>
                    <a:srgbClr val="008000"/>
                  </a:solidFill>
                </a:ln>
                <a:solidFill>
                  <a:srgbClr val="FF0000"/>
                </a:solidFill>
                <a:latin typeface="+mn-lt"/>
              </a:rPr>
              <a:t> дорогие родители </a:t>
            </a:r>
            <a:r>
              <a:rPr lang="ru-RU" sz="3200" dirty="0">
                <a:latin typeface="+mn-lt"/>
              </a:rPr>
              <a:t>!</a:t>
            </a:r>
          </a:p>
        </p:txBody>
      </p:sp>
      <p:pic>
        <p:nvPicPr>
          <p:cNvPr id="7" name="Рисунок 6" descr="flowers19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604271">
            <a:off x="3878263" y="2771775"/>
            <a:ext cx="2571750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email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02" name="WordArt 3"/>
          <p:cNvSpPr>
            <a:spLocks noChangeArrowheads="1" noChangeShapeType="1" noTextEdit="1"/>
          </p:cNvSpPr>
          <p:nvPr/>
        </p:nvSpPr>
        <p:spPr bwMode="auto">
          <a:xfrm>
            <a:off x="3000375" y="0"/>
            <a:ext cx="4071938" cy="10001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403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00B0F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Клятва пятиклассника:</a:t>
            </a:r>
          </a:p>
        </p:txBody>
      </p:sp>
      <p:pic>
        <p:nvPicPr>
          <p:cNvPr id="409603" name="Picture 6" descr="C:\Users\Анюта\Desktop\Школьные\23 фквраля\IMG_37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92563" y="10072688"/>
            <a:ext cx="5260975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00063" y="1000125"/>
            <a:ext cx="8286750" cy="61245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dirty="0">
                <a:solidFill>
                  <a:srgbClr val="FF0000"/>
                </a:solidFill>
                <a:effectLst>
                  <a:glow rad="228600">
                    <a:srgbClr val="FF0000">
                      <a:alpha val="4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Вступая в ряды  учеников средней школы, перед лицом родителей – мучеников, перед лицом учителей- тружеников торжественно клянусь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800" i="1" dirty="0">
                <a:solidFill>
                  <a:srgbClr val="00B0F0"/>
                </a:solidFill>
                <a:effectLst>
                  <a:glow rad="228600">
                    <a:srgbClr val="FF0000">
                      <a:alpha val="4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У доски стоять, как лучший вратарь, не пропускать мимо ушей ни одного вопроса, даже самого трудного и каверзного;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800" i="1" dirty="0">
                <a:solidFill>
                  <a:srgbClr val="00B0F0"/>
                </a:solidFill>
                <a:effectLst>
                  <a:glow rad="228600">
                    <a:srgbClr val="FF0000">
                      <a:alpha val="4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Не  доводить учителей до температуры кипения -100  С;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800" i="1" dirty="0">
                <a:solidFill>
                  <a:srgbClr val="00B0F0"/>
                </a:solidFill>
                <a:effectLst>
                  <a:glow rad="228600">
                    <a:srgbClr val="FF0000">
                      <a:alpha val="4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Быть быстрым и стремительным, но не превышать скорость 60 км/ч при передвижении по школьным коридорам;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800" i="1" dirty="0">
                <a:solidFill>
                  <a:srgbClr val="00B0F0"/>
                </a:solidFill>
                <a:effectLst>
                  <a:glow rad="228600">
                    <a:srgbClr val="FF0000">
                      <a:alpha val="4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Вытягивать их учителей не жилы, выжимать не пот, а прочные и точные знания и навыки;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800" i="1" dirty="0">
                <a:solidFill>
                  <a:srgbClr val="00B0F0"/>
                </a:solidFill>
                <a:effectLst>
                  <a:glow rad="228600">
                    <a:srgbClr val="FF0000">
                      <a:alpha val="40000"/>
                    </a:srgb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Плавать только нам «хорошо» и «отлично» в море знаний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ru-RU" sz="2800" i="1" dirty="0">
              <a:solidFill>
                <a:srgbClr val="00B0F0"/>
              </a:solidFill>
              <a:effectLst>
                <a:glow rad="228600">
                  <a:srgbClr val="FF0000">
                    <a:alpha val="40000"/>
                  </a:srgb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5" name="Picture 3" descr="http://bestgif.su/_ph/43/2/5285473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49" name="Picture 6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WordArt 8"/>
          <p:cNvSpPr>
            <a:spLocks noChangeArrowheads="1" noChangeShapeType="1" noTextEdit="1"/>
          </p:cNvSpPr>
          <p:nvPr/>
        </p:nvSpPr>
        <p:spPr bwMode="auto">
          <a:xfrm>
            <a:off x="3143250" y="2643188"/>
            <a:ext cx="5715000" cy="3429000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33333"/>
              </a:avLst>
            </a:prstTxWarp>
            <a:scene3d>
              <a:camera prst="legacyPerspectiveBottom"/>
              <a:lightRig rig="legacyHarsh3" dir="l"/>
            </a:scene3d>
            <a:sp3d extrusionH="887400" prstMaterial="legacyMatte">
              <a:extrusionClr>
                <a:srgbClr val="0070C0"/>
              </a:extrusionClr>
            </a:sp3d>
          </a:bodyPr>
          <a:lstStyle/>
          <a:p>
            <a:pPr algn="ctr"/>
            <a:endParaRPr lang="ru-RU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B0F0"/>
                  </a:gs>
                  <a:gs pos="100000">
                    <a:srgbClr val="00FF00"/>
                  </a:gs>
                </a:gsLst>
                <a:path path="rect">
                  <a:fillToRect r="100000" b="100000"/>
                </a:path>
              </a:gradFill>
              <a:latin typeface="Impact"/>
            </a:endParaRPr>
          </a:p>
        </p:txBody>
      </p:sp>
      <p:pic>
        <p:nvPicPr>
          <p:cNvPr id="411651" name="Picture 2" descr="http://im4-tub-ru.yandex.net/i?id=192061261-3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63" y="642938"/>
            <a:ext cx="4429125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7" name="Picture 6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698" name="WordArt 5"/>
          <p:cNvSpPr>
            <a:spLocks noChangeArrowheads="1" noChangeShapeType="1" noTextEdit="1"/>
          </p:cNvSpPr>
          <p:nvPr/>
        </p:nvSpPr>
        <p:spPr bwMode="auto">
          <a:xfrm>
            <a:off x="785813" y="214313"/>
            <a:ext cx="7786687" cy="26431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"/>
              <a:lightRig rig="legacyHarsh3" dir="r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Ура, мы пятиклассники!</a:t>
            </a:r>
          </a:p>
        </p:txBody>
      </p:sp>
      <p:sp>
        <p:nvSpPr>
          <p:cNvPr id="413699" name="WordArt 8"/>
          <p:cNvSpPr>
            <a:spLocks noChangeArrowheads="1" noChangeShapeType="1" noTextEdit="1"/>
          </p:cNvSpPr>
          <p:nvPr/>
        </p:nvSpPr>
        <p:spPr bwMode="auto">
          <a:xfrm>
            <a:off x="3143250" y="2643188"/>
            <a:ext cx="5715000" cy="3429000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33333"/>
              </a:avLst>
            </a:prstTxWarp>
            <a:scene3d>
              <a:camera prst="legacyPerspectiveBottom"/>
              <a:lightRig rig="legacyHarsh3" dir="l"/>
            </a:scene3d>
            <a:sp3d extrusionH="887400" prstMaterial="legacyMatte">
              <a:extrusionClr>
                <a:srgbClr val="0070C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B0F0"/>
                    </a:gs>
                    <a:gs pos="100000">
                      <a:srgbClr val="00FF00"/>
                    </a:gs>
                  </a:gsLst>
                  <a:path path="rect">
                    <a:fillToRect r="100000" b="100000"/>
                  </a:path>
                </a:gradFill>
                <a:latin typeface="Impact"/>
              </a:rPr>
              <a:t>Здравствуй ,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B0F0"/>
                    </a:gs>
                    <a:gs pos="100000">
                      <a:srgbClr val="00FF00"/>
                    </a:gs>
                  </a:gsLst>
                  <a:path path="rect">
                    <a:fillToRect r="100000" b="100000"/>
                  </a:path>
                </a:gradFill>
                <a:latin typeface="Impact"/>
              </a:rPr>
              <a:t> 5 класс!</a:t>
            </a:r>
          </a:p>
        </p:txBody>
      </p:sp>
      <p:pic>
        <p:nvPicPr>
          <p:cNvPr id="413700" name="Picture 2" descr="C:\Users\Анюта\Desktop\колокольчики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14688"/>
            <a:ext cx="32861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1" name="Picture 6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4722" name="WordArt 5"/>
          <p:cNvSpPr>
            <a:spLocks noChangeArrowheads="1" noChangeShapeType="1" noTextEdit="1"/>
          </p:cNvSpPr>
          <p:nvPr/>
        </p:nvSpPr>
        <p:spPr bwMode="auto">
          <a:xfrm>
            <a:off x="214313" y="2071688"/>
            <a:ext cx="8929687" cy="42148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"/>
              <a:lightRig rig="legacyHarsh3" dir="r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ru-RU" sz="3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Д о   свиданья, начальная  школа«!</a:t>
            </a:r>
          </a:p>
        </p:txBody>
      </p:sp>
      <p:pic>
        <p:nvPicPr>
          <p:cNvPr id="414723" name="Picture 2" descr="C:\Users\Анюта\Desktop\колокольчики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905913">
            <a:off x="1690688" y="-523875"/>
            <a:ext cx="32861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ru-RU" sz="6000" b="1" smtClean="0">
                <a:latin typeface="Monotype Corsiva" pitchFamily="66" charset="0"/>
              </a:rPr>
              <a:t>Завучи школы</a:t>
            </a:r>
          </a:p>
        </p:txBody>
      </p:sp>
      <p:sp>
        <p:nvSpPr>
          <p:cNvPr id="415746" name="TextBox 6"/>
          <p:cNvSpPr txBox="1">
            <a:spLocks noChangeArrowheads="1"/>
          </p:cNvSpPr>
          <p:nvPr/>
        </p:nvSpPr>
        <p:spPr bwMode="auto">
          <a:xfrm>
            <a:off x="539750" y="5732463"/>
            <a:ext cx="35274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Monotype Corsiva" pitchFamily="66" charset="0"/>
              </a:rPr>
              <a:t>Алакаева Зарема Темботовна</a:t>
            </a:r>
          </a:p>
        </p:txBody>
      </p:sp>
      <p:sp>
        <p:nvSpPr>
          <p:cNvPr id="415747" name="TextBox 7"/>
          <p:cNvSpPr txBox="1">
            <a:spLocks noChangeArrowheads="1"/>
          </p:cNvSpPr>
          <p:nvPr/>
        </p:nvSpPr>
        <p:spPr bwMode="auto">
          <a:xfrm>
            <a:off x="5003800" y="5805488"/>
            <a:ext cx="32400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Monotype Corsiva" pitchFamily="66" charset="0"/>
              </a:rPr>
              <a:t>Боготова Инна Руслановна</a:t>
            </a:r>
          </a:p>
        </p:txBody>
      </p:sp>
      <p:pic>
        <p:nvPicPr>
          <p:cNvPr id="4280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48" y="1214422"/>
            <a:ext cx="3394472" cy="4500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80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70264" y="1214422"/>
            <a:ext cx="3394472" cy="4500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000" b="1" smtClean="0">
                <a:latin typeface="Monotype Corsiva" pitchFamily="66" charset="0"/>
              </a:rPr>
              <a:t>Директор школы</a:t>
            </a:r>
          </a:p>
        </p:txBody>
      </p:sp>
      <p:sp>
        <p:nvSpPr>
          <p:cNvPr id="416770" name="TextBox 4"/>
          <p:cNvSpPr txBox="1">
            <a:spLocks noChangeArrowheads="1"/>
          </p:cNvSpPr>
          <p:nvPr/>
        </p:nvSpPr>
        <p:spPr bwMode="auto">
          <a:xfrm>
            <a:off x="2643188" y="5786438"/>
            <a:ext cx="352901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Monotype Corsiva" pitchFamily="66" charset="0"/>
              </a:rPr>
              <a:t>Карданова Марита Назировна</a:t>
            </a:r>
          </a:p>
        </p:txBody>
      </p:sp>
      <p:pic>
        <p:nvPicPr>
          <p:cNvPr id="416771" name="Picture 14" descr="newy6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206928">
            <a:off x="6410325" y="1157288"/>
            <a:ext cx="248285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9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5984" y="1285860"/>
            <a:ext cx="3394472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Мы вас ждем !</a:t>
            </a:r>
            <a:endParaRPr lang="ru-RU" sz="60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Picture 5" descr="MCj04234790000[1]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57813" y="2357438"/>
            <a:ext cx="3127375" cy="4143375"/>
          </a:xfrm>
        </p:spPr>
      </p:pic>
      <p:pic>
        <p:nvPicPr>
          <p:cNvPr id="6" name="Picture 6" descr="childre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500"/>
            <a:ext cx="471487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4" descr="newy6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37974">
            <a:off x="6662738" y="79375"/>
            <a:ext cx="26225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2071670" y="274638"/>
            <a:ext cx="5286412" cy="9223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b="1" dirty="0" smtClean="0">
                <a:latin typeface="Monotype Corsiva" pitchFamily="66" charset="0"/>
              </a:rPr>
              <a:t>Первый </a:t>
            </a:r>
            <a:r>
              <a:rPr lang="ru-RU" sz="6000" b="1" dirty="0" smtClean="0">
                <a:latin typeface="Monotype Corsiva" pitchFamily="66" charset="0"/>
              </a:rPr>
              <a:t>учитель</a:t>
            </a:r>
          </a:p>
        </p:txBody>
      </p:sp>
      <p:sp>
        <p:nvSpPr>
          <p:cNvPr id="417796" name="TextBox 7"/>
          <p:cNvSpPr txBox="1">
            <a:spLocks noChangeArrowheads="1"/>
          </p:cNvSpPr>
          <p:nvPr/>
        </p:nvSpPr>
        <p:spPr bwMode="auto">
          <a:xfrm>
            <a:off x="2786050" y="5288340"/>
            <a:ext cx="38576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3200" b="1" dirty="0">
              <a:latin typeface="Monotype Corsiva" pitchFamily="66" charset="0"/>
            </a:endParaRPr>
          </a:p>
          <a:p>
            <a:pPr algn="ctr"/>
            <a:r>
              <a:rPr lang="ru-RU" sz="3200" b="1" dirty="0" err="1">
                <a:latin typeface="Monotype Corsiva" pitchFamily="66" charset="0"/>
              </a:rPr>
              <a:t>Килова</a:t>
            </a:r>
            <a:r>
              <a:rPr lang="ru-RU" sz="3200" b="1" dirty="0">
                <a:latin typeface="Monotype Corsiva" pitchFamily="66" charset="0"/>
              </a:rPr>
              <a:t>  Жанна </a:t>
            </a:r>
            <a:r>
              <a:rPr lang="ru-RU" sz="3200" b="1" dirty="0" err="1" smtClean="0">
                <a:latin typeface="Monotype Corsiva" pitchFamily="66" charset="0"/>
              </a:rPr>
              <a:t>Натрбиевна</a:t>
            </a:r>
            <a:endParaRPr lang="ru-RU" sz="3200" b="1" dirty="0" smtClean="0">
              <a:latin typeface="Monotype Corsiva" pitchFamily="66" charset="0"/>
            </a:endParaRPr>
          </a:p>
        </p:txBody>
      </p:sp>
      <p:pic>
        <p:nvPicPr>
          <p:cNvPr id="407553" name="Picture 1" descr="C:\Users\202\Desktop\DSC_04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86050" y="1285860"/>
            <a:ext cx="3500462" cy="4357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4" descr="newy6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323541">
            <a:off x="-129065" y="8706"/>
            <a:ext cx="2674511" cy="245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354306" name="Object 2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54306" name="Презентация" r:id="rId3" imgW="4570530" imgH="3427618" progId="PowerPoint.Show.8">
              <p:embed/>
            </p:oleObj>
          </a:graphicData>
        </a:graphic>
      </p:graphicFrame>
      <p:sp>
        <p:nvSpPr>
          <p:cNvPr id="354308" name="Text Box 9"/>
          <p:cNvSpPr txBox="1">
            <a:spLocks noChangeArrowheads="1"/>
          </p:cNvSpPr>
          <p:nvPr/>
        </p:nvSpPr>
        <p:spPr bwMode="auto">
          <a:xfrm rot="-526334">
            <a:off x="4029075" y="2749550"/>
            <a:ext cx="33845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Monotype Corsiva" pitchFamily="66" charset="0"/>
              </a:rPr>
              <a:t>Будет трудно- крепись!</a:t>
            </a:r>
          </a:p>
          <a:p>
            <a:r>
              <a:rPr lang="ru-RU" sz="2400" b="1">
                <a:latin typeface="Monotype Corsiva" pitchFamily="66" charset="0"/>
              </a:rPr>
              <a:t>Будет больно- не плачь!</a:t>
            </a:r>
          </a:p>
          <a:p>
            <a:r>
              <a:rPr lang="ru-RU" sz="2400" b="1">
                <a:latin typeface="Monotype Corsiva" pitchFamily="66" charset="0"/>
              </a:rPr>
              <a:t>Будет ветер- не гнись!</a:t>
            </a:r>
          </a:p>
          <a:p>
            <a:r>
              <a:rPr lang="ru-RU" sz="2400" b="1">
                <a:latin typeface="Monotype Corsiva" pitchFamily="66" charset="0"/>
              </a:rPr>
              <a:t>Глаз в ладони не прячь!</a:t>
            </a:r>
          </a:p>
        </p:txBody>
      </p:sp>
      <p:sp>
        <p:nvSpPr>
          <p:cNvPr id="354309" name="Text Box 8"/>
          <p:cNvSpPr txBox="1">
            <a:spLocks noChangeArrowheads="1"/>
          </p:cNvSpPr>
          <p:nvPr/>
        </p:nvSpPr>
        <p:spPr bwMode="auto">
          <a:xfrm>
            <a:off x="3643313" y="1628775"/>
            <a:ext cx="1285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>
              <a:latin typeface="Calibri" pitchFamily="34" charset="0"/>
            </a:endParaRPr>
          </a:p>
        </p:txBody>
      </p:sp>
      <p:sp>
        <p:nvSpPr>
          <p:cNvPr id="354310" name="Прямоугольник 8"/>
          <p:cNvSpPr>
            <a:spLocks noChangeArrowheads="1"/>
          </p:cNvSpPr>
          <p:nvPr/>
        </p:nvSpPr>
        <p:spPr bwMode="auto">
          <a:xfrm rot="-545694">
            <a:off x="3667125" y="1136650"/>
            <a:ext cx="457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Monotype Corsiva" pitchFamily="66" charset="0"/>
              </a:rPr>
              <a:t>Как жаль, что так быстро промчались года,</a:t>
            </a:r>
          </a:p>
          <a:p>
            <a:r>
              <a:rPr lang="ru-RU" sz="2400" b="1">
                <a:latin typeface="Monotype Corsiva" pitchFamily="66" charset="0"/>
              </a:rPr>
              <a:t>И грустно нам от предстоящей разлуки.</a:t>
            </a:r>
          </a:p>
        </p:txBody>
      </p:sp>
      <p:sp>
        <p:nvSpPr>
          <p:cNvPr id="354311" name="Text Box 11"/>
          <p:cNvSpPr txBox="1">
            <a:spLocks noChangeArrowheads="1"/>
          </p:cNvSpPr>
          <p:nvPr/>
        </p:nvSpPr>
        <p:spPr bwMode="auto">
          <a:xfrm rot="-512096">
            <a:off x="4040188" y="4479925"/>
            <a:ext cx="54657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Monotype Corsiva" pitchFamily="66" charset="0"/>
              </a:rPr>
              <a:t>   Удачи, счастья, здоровья!</a:t>
            </a:r>
          </a:p>
        </p:txBody>
      </p:sp>
      <p:pic>
        <p:nvPicPr>
          <p:cNvPr id="12" name="Picture 1" descr="C:\Users\202\Desktop\DSC_0461.jpg"/>
          <p:cNvPicPr>
            <a:picLocks noChangeAspect="1" noChangeArrowheads="1"/>
          </p:cNvPicPr>
          <p:nvPr/>
        </p:nvPicPr>
        <p:blipFill>
          <a:blip r:embed="rId4" cstate="print"/>
          <a:srcRect l="2621" t="812"/>
          <a:stretch>
            <a:fillRect/>
          </a:stretch>
        </p:blipFill>
        <p:spPr bwMode="auto">
          <a:xfrm rot="21081164">
            <a:off x="1172619" y="1676358"/>
            <a:ext cx="2676132" cy="43977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5" name="Содержимое 3" descr="4663d7f2ac6575a8dccc5a271f00494c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859338" cy="6835775"/>
          </a:xfrm>
        </p:spPr>
      </p:pic>
      <p:pic>
        <p:nvPicPr>
          <p:cNvPr id="420866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0"/>
            <a:ext cx="4286250" cy="6858000"/>
          </a:xfrm>
          <a:prstGeom prst="rect">
            <a:avLst/>
          </a:prstGeom>
          <a:solidFill>
            <a:srgbClr val="00B0F0"/>
          </a:solidFill>
          <a:ln w="9525">
            <a:noFill/>
            <a:round/>
            <a:headEnd/>
            <a:tailEnd/>
          </a:ln>
        </p:spPr>
      </p:pic>
      <p:sp>
        <p:nvSpPr>
          <p:cNvPr id="42086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5202" name="Object 2"/>
          <p:cNvGraphicFramePr>
            <a:graphicFrameLocks noChangeAspect="1"/>
          </p:cNvGraphicFramePr>
          <p:nvPr/>
        </p:nvGraphicFramePr>
        <p:xfrm>
          <a:off x="-228600" y="0"/>
          <a:ext cx="9372600" cy="6858000"/>
        </p:xfrm>
        <a:graphic>
          <a:graphicData uri="http://schemas.openxmlformats.org/presentationml/2006/ole">
            <p:oleObj spid="_x0000_s435202" name="Слайд" r:id="rId3" imgW="569925" imgH="426559" progId="PowerPoint.Slide.12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4282" y="714356"/>
            <a:ext cx="8501122" cy="5143536"/>
          </a:xfrm>
          <a:prstGeom prst="rect">
            <a:avLst/>
          </a:prstGeom>
        </p:spPr>
        <p:txBody>
          <a:bodyPr wrap="none">
            <a:prstTxWarp prst="textCurveUp">
              <a:avLst/>
            </a:prstTxWarp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  <a:ea typeface="BatangChe" pitchFamily="49" charset="-127"/>
              </a:rPr>
              <a:t>Спасибо за внимание</a:t>
            </a:r>
            <a:endParaRPr lang="ru-RU" sz="59500" b="1" dirty="0">
              <a:solidFill>
                <a:srgbClr val="FF0000"/>
              </a:solidFill>
              <a:latin typeface="Monotype Corsiva" pitchFamily="66" charset="0"/>
              <a:ea typeface="BatangChe" pitchFamily="49" charset="-127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355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5" name="Picture 2" descr="http://kolyan.net/uploads/posts/2012-08/1346395184_0_6bf0e_d416512c_orig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79" name="Рисунок 3" descr="http://www.alted.ru/oo23/about_school/img_html/deti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9729" name="Rectangle 1"/>
          <p:cNvSpPr>
            <a:spLocks noChangeArrowheads="1"/>
          </p:cNvSpPr>
          <p:nvPr/>
        </p:nvSpPr>
        <p:spPr bwMode="auto">
          <a:xfrm>
            <a:off x="642910" y="0"/>
            <a:ext cx="6670799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Wave2">
              <a:avLst/>
            </a:prstTxWarp>
            <a:spAutoFit/>
          </a:bodyPr>
          <a:lstStyle/>
          <a:p>
            <a:pPr>
              <a:defRPr/>
            </a:pPr>
            <a:r>
              <a:rPr lang="ru-RU" sz="4800" dirty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ru-RU" sz="4800" dirty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Мы теперь ученики!</a:t>
            </a:r>
            <a:endParaRPr lang="ru-RU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1952</TotalTime>
  <Words>437</Words>
  <Application>Microsoft Office PowerPoint</Application>
  <PresentationFormat>Экран (4:3)</PresentationFormat>
  <Paragraphs>112</Paragraphs>
  <Slides>73</Slides>
  <Notes>9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73</vt:i4>
      </vt:variant>
    </vt:vector>
  </HeadingPairs>
  <TitlesOfParts>
    <vt:vector size="77" baseType="lpstr">
      <vt:lpstr>Тема Office</vt:lpstr>
      <vt:lpstr>Слайд</vt:lpstr>
      <vt:lpstr>Презентация</vt:lpstr>
      <vt:lpstr>Документ</vt:lpstr>
      <vt:lpstr>Слайд 1</vt:lpstr>
      <vt:lpstr>Слайд 2</vt:lpstr>
      <vt:lpstr>Слайд 3</vt:lpstr>
      <vt:lpstr>Внимание!</vt:lpstr>
      <vt:lpstr>Слайд 5</vt:lpstr>
      <vt:lpstr>Слайд 6</vt:lpstr>
      <vt:lpstr>Мы вас ждем !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Завучи школы</vt:lpstr>
      <vt:lpstr>Директор школы</vt:lpstr>
      <vt:lpstr>Первый учитель</vt:lpstr>
      <vt:lpstr>Слайд 71</vt:lpstr>
      <vt:lpstr>Слайд 72</vt:lpstr>
      <vt:lpstr>Слайд 73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Анюта</dc:creator>
  <cp:lastModifiedBy>202</cp:lastModifiedBy>
  <cp:revision>194</cp:revision>
  <dcterms:modified xsi:type="dcterms:W3CDTF">2013-05-31T18:24:29Z</dcterms:modified>
</cp:coreProperties>
</file>